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52AC4-D382-E04E-A89D-1F8E0BD616F9}" v="1797" dt="2018-09-28T08:23:43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3"/>
    <p:restoredTop sz="86370"/>
  </p:normalViewPr>
  <p:slideViewPr>
    <p:cSldViewPr snapToGrid="0" snapToObjects="1">
      <p:cViewPr varScale="1">
        <p:scale>
          <a:sx n="98" d="100"/>
          <a:sy n="98" d="100"/>
        </p:scale>
        <p:origin x="1512" y="192"/>
      </p:cViewPr>
      <p:guideLst/>
    </p:cSldViewPr>
  </p:slideViewPr>
  <p:outlineViewPr>
    <p:cViewPr>
      <p:scale>
        <a:sx n="33" d="100"/>
        <a:sy n="33" d="100"/>
      </p:scale>
      <p:origin x="0" y="-2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arajan, Ashwin" userId="07f7d2dc-5f0a-4359-8dd8-0beb075f93f6" providerId="ADAL" clId="{0D352AC4-D382-E04E-A89D-1F8E0BD616F9}"/>
    <pc:docChg chg="undo custSel addSld delSld modSld">
      <pc:chgData name="Somarajan, Ashwin" userId="07f7d2dc-5f0a-4359-8dd8-0beb075f93f6" providerId="ADAL" clId="{0D352AC4-D382-E04E-A89D-1F8E0BD616F9}" dt="2018-09-28T08:23:43.946" v="1797"/>
      <pc:docMkLst>
        <pc:docMk/>
      </pc:docMkLst>
      <pc:sldChg chg="addSp">
        <pc:chgData name="Somarajan, Ashwin" userId="07f7d2dc-5f0a-4359-8dd8-0beb075f93f6" providerId="ADAL" clId="{0D352AC4-D382-E04E-A89D-1F8E0BD616F9}" dt="2018-09-28T08:23:43.946" v="1797"/>
        <pc:sldMkLst>
          <pc:docMk/>
          <pc:sldMk cId="0" sldId="257"/>
        </pc:sldMkLst>
        <pc:grpChg chg="add">
          <ac:chgData name="Somarajan, Ashwin" userId="07f7d2dc-5f0a-4359-8dd8-0beb075f93f6" providerId="ADAL" clId="{0D352AC4-D382-E04E-A89D-1F8E0BD616F9}" dt="2018-09-28T08:23:43.946" v="1797"/>
          <ac:grpSpMkLst>
            <pc:docMk/>
            <pc:sldMk cId="0" sldId="257"/>
            <ac:grpSpMk id="7" creationId="{E89D4D0D-06F0-A745-8FF2-AE100CAB5035}"/>
          </ac:grpSpMkLst>
        </pc:grpChg>
      </pc:sldChg>
      <pc:sldChg chg="addSp modSp">
        <pc:chgData name="Somarajan, Ashwin" userId="07f7d2dc-5f0a-4359-8dd8-0beb075f93f6" providerId="ADAL" clId="{0D352AC4-D382-E04E-A89D-1F8E0BD616F9}" dt="2018-09-28T08:23:40.780" v="1796" actId="1076"/>
        <pc:sldMkLst>
          <pc:docMk/>
          <pc:sldMk cId="0" sldId="258"/>
        </pc:sldMkLst>
        <pc:spChg chg="mod">
          <ac:chgData name="Somarajan, Ashwin" userId="07f7d2dc-5f0a-4359-8dd8-0beb075f93f6" providerId="ADAL" clId="{0D352AC4-D382-E04E-A89D-1F8E0BD616F9}" dt="2018-09-27T14:56:21.936" v="1314" actId="27636"/>
          <ac:spMkLst>
            <pc:docMk/>
            <pc:sldMk cId="0" sldId="258"/>
            <ac:spMk id="2" creationId="{C9B0AD7F-01E7-FB4B-9A01-C1B6BB60568E}"/>
          </ac:spMkLst>
        </pc:spChg>
        <pc:spChg chg="mod">
          <ac:chgData name="Somarajan, Ashwin" userId="07f7d2dc-5f0a-4359-8dd8-0beb075f93f6" providerId="ADAL" clId="{0D352AC4-D382-E04E-A89D-1F8E0BD616F9}" dt="2018-09-27T13:59:40.797" v="1091" actId="20577"/>
          <ac:spMkLst>
            <pc:docMk/>
            <pc:sldMk cId="0" sldId="258"/>
            <ac:spMk id="3" creationId="{1EB22F2F-2386-8D42-AE0E-ACEE56B1AAA3}"/>
          </ac:spMkLst>
        </pc:spChg>
        <pc:grpChg chg="add">
          <ac:chgData name="Somarajan, Ashwin" userId="07f7d2dc-5f0a-4359-8dd8-0beb075f93f6" providerId="ADAL" clId="{0D352AC4-D382-E04E-A89D-1F8E0BD616F9}" dt="2018-09-28T08:23:35.889" v="1795"/>
          <ac:grpSpMkLst>
            <pc:docMk/>
            <pc:sldMk cId="0" sldId="258"/>
            <ac:grpSpMk id="7" creationId="{D1715B63-DD1E-474F-BE34-EB5AC4473214}"/>
          </ac:grpSpMkLst>
        </pc:grpChg>
        <pc:picChg chg="add mod">
          <ac:chgData name="Somarajan, Ashwin" userId="07f7d2dc-5f0a-4359-8dd8-0beb075f93f6" providerId="ADAL" clId="{0D352AC4-D382-E04E-A89D-1F8E0BD616F9}" dt="2018-09-28T08:23:40.780" v="1796" actId="1076"/>
          <ac:picMkLst>
            <pc:docMk/>
            <pc:sldMk cId="0" sldId="258"/>
            <ac:picMk id="6" creationId="{7E36A19B-C689-8B49-93C7-3B06624226F2}"/>
          </ac:picMkLst>
        </pc:picChg>
      </pc:sldChg>
      <pc:sldChg chg="addSp modSp">
        <pc:chgData name="Somarajan, Ashwin" userId="07f7d2dc-5f0a-4359-8dd8-0beb075f93f6" providerId="ADAL" clId="{0D352AC4-D382-E04E-A89D-1F8E0BD616F9}" dt="2018-09-28T08:23:33.825" v="1794"/>
        <pc:sldMkLst>
          <pc:docMk/>
          <pc:sldMk cId="0" sldId="259"/>
        </pc:sldMkLst>
        <pc:spChg chg="mod">
          <ac:chgData name="Somarajan, Ashwin" userId="07f7d2dc-5f0a-4359-8dd8-0beb075f93f6" providerId="ADAL" clId="{0D352AC4-D382-E04E-A89D-1F8E0BD616F9}" dt="2018-09-27T12:28:21.635" v="249" actId="12"/>
          <ac:spMkLst>
            <pc:docMk/>
            <pc:sldMk cId="0" sldId="259"/>
            <ac:spMk id="2" creationId="{6A4429D7-3719-304E-8E1A-B1D1C94AA808}"/>
          </ac:spMkLst>
        </pc:spChg>
        <pc:grpChg chg="add">
          <ac:chgData name="Somarajan, Ashwin" userId="07f7d2dc-5f0a-4359-8dd8-0beb075f93f6" providerId="ADAL" clId="{0D352AC4-D382-E04E-A89D-1F8E0BD616F9}" dt="2018-09-28T08:23:33.825" v="1794"/>
          <ac:grpSpMkLst>
            <pc:docMk/>
            <pc:sldMk cId="0" sldId="259"/>
            <ac:grpSpMk id="6" creationId="{EB38228D-FE29-0546-BCCA-FBC52EA264A4}"/>
          </ac:grpSpMkLst>
        </pc:grpChg>
      </pc:sldChg>
      <pc:sldChg chg="addSp delSp modSp">
        <pc:chgData name="Somarajan, Ashwin" userId="07f7d2dc-5f0a-4359-8dd8-0beb075f93f6" providerId="ADAL" clId="{0D352AC4-D382-E04E-A89D-1F8E0BD616F9}" dt="2018-09-28T08:23:31.284" v="1792"/>
        <pc:sldMkLst>
          <pc:docMk/>
          <pc:sldMk cId="0" sldId="260"/>
        </pc:sldMkLst>
        <pc:spChg chg="del mod">
          <ac:chgData name="Somarajan, Ashwin" userId="07f7d2dc-5f0a-4359-8dd8-0beb075f93f6" providerId="ADAL" clId="{0D352AC4-D382-E04E-A89D-1F8E0BD616F9}" dt="2018-09-27T12:49:04.276" v="725" actId="478"/>
          <ac:spMkLst>
            <pc:docMk/>
            <pc:sldMk cId="0" sldId="260"/>
            <ac:spMk id="2" creationId="{1D95EBDD-5166-9F49-8BA6-062375107A16}"/>
          </ac:spMkLst>
        </pc:spChg>
        <pc:spChg chg="add del mod">
          <ac:chgData name="Somarajan, Ashwin" userId="07f7d2dc-5f0a-4359-8dd8-0beb075f93f6" providerId="ADAL" clId="{0D352AC4-D382-E04E-A89D-1F8E0BD616F9}" dt="2018-09-27T16:02:45.901" v="1325" actId="20577"/>
          <ac:spMkLst>
            <pc:docMk/>
            <pc:sldMk cId="0" sldId="260"/>
            <ac:spMk id="5" creationId="{8174C228-F20E-A340-AE1E-593EC09D1C92}"/>
          </ac:spMkLst>
        </pc:spChg>
        <pc:spChg chg="add del mod">
          <ac:chgData name="Somarajan, Ashwin" userId="07f7d2dc-5f0a-4359-8dd8-0beb075f93f6" providerId="ADAL" clId="{0D352AC4-D382-E04E-A89D-1F8E0BD616F9}" dt="2018-09-27T12:49:12.862" v="726" actId="478"/>
          <ac:spMkLst>
            <pc:docMk/>
            <pc:sldMk cId="0" sldId="260"/>
            <ac:spMk id="7" creationId="{3D0F203B-7044-7049-96FD-FBEB4C4D7C54}"/>
          </ac:spMkLst>
        </pc:spChg>
        <pc:spChg chg="add del mod">
          <ac:chgData name="Somarajan, Ashwin" userId="07f7d2dc-5f0a-4359-8dd8-0beb075f93f6" providerId="ADAL" clId="{0D352AC4-D382-E04E-A89D-1F8E0BD616F9}" dt="2018-09-27T13:24:05.336" v="1019"/>
          <ac:spMkLst>
            <pc:docMk/>
            <pc:sldMk cId="0" sldId="260"/>
            <ac:spMk id="8" creationId="{9207267F-2837-474E-B0DB-EA7F75F0E1D5}"/>
          </ac:spMkLst>
        </pc:spChg>
        <pc:spChg chg="add del">
          <ac:chgData name="Somarajan, Ashwin" userId="07f7d2dc-5f0a-4359-8dd8-0beb075f93f6" providerId="ADAL" clId="{0D352AC4-D382-E04E-A89D-1F8E0BD616F9}" dt="2018-09-27T13:24:10.588" v="1021" actId="478"/>
          <ac:spMkLst>
            <pc:docMk/>
            <pc:sldMk cId="0" sldId="260"/>
            <ac:spMk id="9" creationId="{26B2ADEA-B453-B944-95FD-FC6172B05B11}"/>
          </ac:spMkLst>
        </pc:spChg>
        <pc:spChg chg="add del">
          <ac:chgData name="Somarajan, Ashwin" userId="07f7d2dc-5f0a-4359-8dd8-0beb075f93f6" providerId="ADAL" clId="{0D352AC4-D382-E04E-A89D-1F8E0BD616F9}" dt="2018-09-27T13:26:24.339" v="1023" actId="478"/>
          <ac:spMkLst>
            <pc:docMk/>
            <pc:sldMk cId="0" sldId="260"/>
            <ac:spMk id="10" creationId="{E0748C0E-8533-504C-929D-2F8DD1392DBC}"/>
          </ac:spMkLst>
        </pc:spChg>
        <pc:spChg chg="add del mod">
          <ac:chgData name="Somarajan, Ashwin" userId="07f7d2dc-5f0a-4359-8dd8-0beb075f93f6" providerId="ADAL" clId="{0D352AC4-D382-E04E-A89D-1F8E0BD616F9}" dt="2018-09-27T13:27:11.089" v="1026" actId="478"/>
          <ac:spMkLst>
            <pc:docMk/>
            <pc:sldMk cId="0" sldId="260"/>
            <ac:spMk id="11" creationId="{A3790764-67D6-A34C-9337-30678B29BD0A}"/>
          </ac:spMkLst>
        </pc:spChg>
        <pc:spChg chg="add del">
          <ac:chgData name="Somarajan, Ashwin" userId="07f7d2dc-5f0a-4359-8dd8-0beb075f93f6" providerId="ADAL" clId="{0D352AC4-D382-E04E-A89D-1F8E0BD616F9}" dt="2018-09-27T13:27:47.880" v="1028" actId="478"/>
          <ac:spMkLst>
            <pc:docMk/>
            <pc:sldMk cId="0" sldId="260"/>
            <ac:spMk id="12" creationId="{2CD8E973-451D-9949-A1EE-49183D2F9F3C}"/>
          </ac:spMkLst>
        </pc:spChg>
        <pc:spChg chg="add del">
          <ac:chgData name="Somarajan, Ashwin" userId="07f7d2dc-5f0a-4359-8dd8-0beb075f93f6" providerId="ADAL" clId="{0D352AC4-D382-E04E-A89D-1F8E0BD616F9}" dt="2018-09-27T13:27:53.552" v="1030" actId="478"/>
          <ac:spMkLst>
            <pc:docMk/>
            <pc:sldMk cId="0" sldId="260"/>
            <ac:spMk id="13" creationId="{37037A37-5087-CD46-984F-F1BC2448CEFB}"/>
          </ac:spMkLst>
        </pc:spChg>
        <pc:grpChg chg="add">
          <ac:chgData name="Somarajan, Ashwin" userId="07f7d2dc-5f0a-4359-8dd8-0beb075f93f6" providerId="ADAL" clId="{0D352AC4-D382-E04E-A89D-1F8E0BD616F9}" dt="2018-09-28T08:23:31.284" v="1792"/>
          <ac:grpSpMkLst>
            <pc:docMk/>
            <pc:sldMk cId="0" sldId="260"/>
            <ac:grpSpMk id="6" creationId="{C2FF0516-8B55-AB4A-A797-DF0239746472}"/>
          </ac:grpSpMkLst>
        </pc:grpChg>
        <pc:picChg chg="add del mod">
          <ac:chgData name="Somarajan, Ashwin" userId="07f7d2dc-5f0a-4359-8dd8-0beb075f93f6" providerId="ADAL" clId="{0D352AC4-D382-E04E-A89D-1F8E0BD616F9}" dt="2018-09-27T13:32:42.458" v="1038" actId="478"/>
          <ac:picMkLst>
            <pc:docMk/>
            <pc:sldMk cId="0" sldId="260"/>
            <ac:picMk id="15" creationId="{8C41DEE2-1091-A14F-8D03-1ED3E84F1BA1}"/>
          </ac:picMkLst>
        </pc:picChg>
        <pc:picChg chg="add mod">
          <ac:chgData name="Somarajan, Ashwin" userId="07f7d2dc-5f0a-4359-8dd8-0beb075f93f6" providerId="ADAL" clId="{0D352AC4-D382-E04E-A89D-1F8E0BD616F9}" dt="2018-09-27T13:58:11.298" v="1085" actId="1076"/>
          <ac:picMkLst>
            <pc:docMk/>
            <pc:sldMk cId="0" sldId="260"/>
            <ac:picMk id="16" creationId="{1A3DAE18-289A-974A-80A5-D1365A7F6864}"/>
          </ac:picMkLst>
        </pc:picChg>
      </pc:sldChg>
      <pc:sldChg chg="addSp delSp modSp">
        <pc:chgData name="Somarajan, Ashwin" userId="07f7d2dc-5f0a-4359-8dd8-0beb075f93f6" providerId="ADAL" clId="{0D352AC4-D382-E04E-A89D-1F8E0BD616F9}" dt="2018-09-28T08:23:32.579" v="1793"/>
        <pc:sldMkLst>
          <pc:docMk/>
          <pc:sldMk cId="0" sldId="261"/>
        </pc:sldMkLst>
        <pc:spChg chg="add del mod">
          <ac:chgData name="Somarajan, Ashwin" userId="07f7d2dc-5f0a-4359-8dd8-0beb075f93f6" providerId="ADAL" clId="{0D352AC4-D382-E04E-A89D-1F8E0BD616F9}" dt="2018-09-27T15:58:28.678" v="1317" actId="478"/>
          <ac:spMkLst>
            <pc:docMk/>
            <pc:sldMk cId="0" sldId="261"/>
            <ac:spMk id="2" creationId="{57CE8EE9-2415-E849-9806-7B021014B563}"/>
          </ac:spMkLst>
        </pc:spChg>
        <pc:spChg chg="add mod">
          <ac:chgData name="Somarajan, Ashwin" userId="07f7d2dc-5f0a-4359-8dd8-0beb075f93f6" providerId="ADAL" clId="{0D352AC4-D382-E04E-A89D-1F8E0BD616F9}" dt="2018-09-27T16:14:53.360" v="1658" actId="14100"/>
          <ac:spMkLst>
            <pc:docMk/>
            <pc:sldMk cId="0" sldId="261"/>
            <ac:spMk id="5" creationId="{A6E0DFB6-7D33-C64B-9308-43EB55838A3F}"/>
          </ac:spMkLst>
        </pc:spChg>
        <pc:spChg chg="add del mod">
          <ac:chgData name="Somarajan, Ashwin" userId="07f7d2dc-5f0a-4359-8dd8-0beb075f93f6" providerId="ADAL" clId="{0D352AC4-D382-E04E-A89D-1F8E0BD616F9}" dt="2018-09-27T15:52:24.813" v="1316" actId="478"/>
          <ac:spMkLst>
            <pc:docMk/>
            <pc:sldMk cId="0" sldId="261"/>
            <ac:spMk id="8" creationId="{FDAD5771-36E8-6442-9F0A-EFBA2FDA8FA6}"/>
          </ac:spMkLst>
        </pc:spChg>
        <pc:spChg chg="add del mod">
          <ac:chgData name="Somarajan, Ashwin" userId="07f7d2dc-5f0a-4359-8dd8-0beb075f93f6" providerId="ADAL" clId="{0D352AC4-D382-E04E-A89D-1F8E0BD616F9}" dt="2018-09-27T15:58:37.267" v="1318" actId="478"/>
          <ac:spMkLst>
            <pc:docMk/>
            <pc:sldMk cId="0" sldId="261"/>
            <ac:spMk id="10" creationId="{56A6BA70-8392-3F4D-9A64-06C060D094E4}"/>
          </ac:spMkLst>
        </pc:spChg>
        <pc:grpChg chg="add">
          <ac:chgData name="Somarajan, Ashwin" userId="07f7d2dc-5f0a-4359-8dd8-0beb075f93f6" providerId="ADAL" clId="{0D352AC4-D382-E04E-A89D-1F8E0BD616F9}" dt="2018-09-28T08:23:32.579" v="1793"/>
          <ac:grpSpMkLst>
            <pc:docMk/>
            <pc:sldMk cId="0" sldId="261"/>
            <ac:grpSpMk id="7" creationId="{E68351C6-2D4F-9A4D-A014-28CC8C0543AE}"/>
          </ac:grpSpMkLst>
        </pc:grpChg>
        <pc:picChg chg="add mod">
          <ac:chgData name="Somarajan, Ashwin" userId="07f7d2dc-5f0a-4359-8dd8-0beb075f93f6" providerId="ADAL" clId="{0D352AC4-D382-E04E-A89D-1F8E0BD616F9}" dt="2018-09-27T13:58:04.482" v="1083" actId="1076"/>
          <ac:picMkLst>
            <pc:docMk/>
            <pc:sldMk cId="0" sldId="261"/>
            <ac:picMk id="6" creationId="{5CBD1B7D-2D7D-9C4C-BEC2-3B8309441F64}"/>
          </ac:picMkLst>
        </pc:picChg>
      </pc:sldChg>
      <pc:sldChg chg="addSp delSp modSp add">
        <pc:chgData name="Somarajan, Ashwin" userId="07f7d2dc-5f0a-4359-8dd8-0beb075f93f6" providerId="ADAL" clId="{0D352AC4-D382-E04E-A89D-1F8E0BD616F9}" dt="2018-09-28T08:21:20.556" v="1785" actId="1038"/>
        <pc:sldMkLst>
          <pc:docMk/>
          <pc:sldMk cId="1166229764" sldId="262"/>
        </pc:sldMkLst>
        <pc:spChg chg="mod">
          <ac:chgData name="Somarajan, Ashwin" userId="07f7d2dc-5f0a-4359-8dd8-0beb075f93f6" providerId="ADAL" clId="{0D352AC4-D382-E04E-A89D-1F8E0BD616F9}" dt="2018-09-27T16:08:14.753" v="1400" actId="20577"/>
          <ac:spMkLst>
            <pc:docMk/>
            <pc:sldMk cId="1166229764" sldId="262"/>
            <ac:spMk id="3" creationId="{EF4F100F-FE4E-0E46-ADCC-61CE05ADF76A}"/>
          </ac:spMkLst>
        </pc:spChg>
        <pc:spChg chg="del">
          <ac:chgData name="Somarajan, Ashwin" userId="07f7d2dc-5f0a-4359-8dd8-0beb075f93f6" providerId="ADAL" clId="{0D352AC4-D382-E04E-A89D-1F8E0BD616F9}" dt="2018-09-27T16:07:02.532" v="1390" actId="478"/>
          <ac:spMkLst>
            <pc:docMk/>
            <pc:sldMk cId="1166229764" sldId="262"/>
            <ac:spMk id="5" creationId="{8174C228-F20E-A340-AE1E-593EC09D1C92}"/>
          </ac:spMkLst>
        </pc:spChg>
        <pc:spChg chg="mod">
          <ac:chgData name="Somarajan, Ashwin" userId="07f7d2dc-5f0a-4359-8dd8-0beb075f93f6" providerId="ADAL" clId="{0D352AC4-D382-E04E-A89D-1F8E0BD616F9}" dt="2018-09-28T08:21:20.556" v="1785" actId="1038"/>
          <ac:spMkLst>
            <pc:docMk/>
            <pc:sldMk cId="1166229764" sldId="262"/>
            <ac:spMk id="11" creationId="{36642790-1BF1-6447-BA2C-85385ED87D7D}"/>
          </ac:spMkLst>
        </pc:spChg>
        <pc:grpChg chg="add mod">
          <ac:chgData name="Somarajan, Ashwin" userId="07f7d2dc-5f0a-4359-8dd8-0beb075f93f6" providerId="ADAL" clId="{0D352AC4-D382-E04E-A89D-1F8E0BD616F9}" dt="2018-09-28T08:16:39.922" v="1727" actId="14100"/>
          <ac:grpSpMkLst>
            <pc:docMk/>
            <pc:sldMk cId="1166229764" sldId="262"/>
            <ac:grpSpMk id="7" creationId="{308DF69F-85B6-0141-A939-4A87B431E95F}"/>
          </ac:grpSpMkLst>
        </pc:grpChg>
        <pc:grpChg chg="add mod">
          <ac:chgData name="Somarajan, Ashwin" userId="07f7d2dc-5f0a-4359-8dd8-0beb075f93f6" providerId="ADAL" clId="{0D352AC4-D382-E04E-A89D-1F8E0BD616F9}" dt="2018-09-28T08:20:57.115" v="1737" actId="14100"/>
          <ac:grpSpMkLst>
            <pc:docMk/>
            <pc:sldMk cId="1166229764" sldId="262"/>
            <ac:grpSpMk id="10" creationId="{4F1D92F9-216E-0941-B9E8-1E8F31DDDB7E}"/>
          </ac:grpSpMkLst>
        </pc:grpChg>
        <pc:picChg chg="add mod modCrop">
          <ac:chgData name="Somarajan, Ashwin" userId="07f7d2dc-5f0a-4359-8dd8-0beb075f93f6" providerId="ADAL" clId="{0D352AC4-D382-E04E-A89D-1F8E0BD616F9}" dt="2018-09-28T08:15:18.931" v="1722" actId="732"/>
          <ac:picMkLst>
            <pc:docMk/>
            <pc:sldMk cId="1166229764" sldId="262"/>
            <ac:picMk id="6" creationId="{419BC773-A323-AF41-B910-47059C29FFD1}"/>
          </ac:picMkLst>
        </pc:picChg>
        <pc:picChg chg="add mod modCrop">
          <ac:chgData name="Somarajan, Ashwin" userId="07f7d2dc-5f0a-4359-8dd8-0beb075f93f6" providerId="ADAL" clId="{0D352AC4-D382-E04E-A89D-1F8E0BD616F9}" dt="2018-09-28T08:15:39.995" v="1724" actId="732"/>
          <ac:picMkLst>
            <pc:docMk/>
            <pc:sldMk cId="1166229764" sldId="262"/>
            <ac:picMk id="8" creationId="{9F00C8FF-695D-4246-BE43-968CEDFA1B4E}"/>
          </ac:picMkLst>
        </pc:picChg>
        <pc:picChg chg="add mod modCrop">
          <ac:chgData name="Somarajan, Ashwin" userId="07f7d2dc-5f0a-4359-8dd8-0beb075f93f6" providerId="ADAL" clId="{0D352AC4-D382-E04E-A89D-1F8E0BD616F9}" dt="2018-09-28T08:15:59.515" v="1726" actId="1076"/>
          <ac:picMkLst>
            <pc:docMk/>
            <pc:sldMk cId="1166229764" sldId="262"/>
            <ac:picMk id="9" creationId="{D63127BC-C8F4-2C4F-9227-6240A1C4FE27}"/>
          </ac:picMkLst>
        </pc:picChg>
        <pc:picChg chg="del">
          <ac:chgData name="Somarajan, Ashwin" userId="07f7d2dc-5f0a-4359-8dd8-0beb075f93f6" providerId="ADAL" clId="{0D352AC4-D382-E04E-A89D-1F8E0BD616F9}" dt="2018-09-27T16:06:58.444" v="1389" actId="478"/>
          <ac:picMkLst>
            <pc:docMk/>
            <pc:sldMk cId="1166229764" sldId="262"/>
            <ac:picMk id="16" creationId="{1A3DAE18-289A-974A-80A5-D1365A7F6864}"/>
          </ac:picMkLst>
        </pc:picChg>
        <pc:cxnChg chg="mod">
          <ac:chgData name="Somarajan, Ashwin" userId="07f7d2dc-5f0a-4359-8dd8-0beb075f93f6" providerId="ADAL" clId="{0D352AC4-D382-E04E-A89D-1F8E0BD616F9}" dt="2018-09-28T08:21:04.650" v="1738" actId="14100"/>
          <ac:cxnSpMkLst>
            <pc:docMk/>
            <pc:sldMk cId="1166229764" sldId="262"/>
            <ac:cxnSpMk id="12" creationId="{F604BEC0-D2A2-5141-AF6F-1E61ABB33EF6}"/>
          </ac:cxnSpMkLst>
        </pc:cxnChg>
      </pc:sldChg>
      <pc:sldChg chg="add del">
        <pc:chgData name="Somarajan, Ashwin" userId="07f7d2dc-5f0a-4359-8dd8-0beb075f93f6" providerId="ADAL" clId="{0D352AC4-D382-E04E-A89D-1F8E0BD616F9}" dt="2018-09-28T08:23:20.245" v="1791"/>
        <pc:sldMkLst>
          <pc:docMk/>
          <pc:sldMk cId="1735937478" sldId="263"/>
        </pc:sldMkLst>
      </pc:sldChg>
      <pc:sldChg chg="add del">
        <pc:chgData name="Somarajan, Ashwin" userId="07f7d2dc-5f0a-4359-8dd8-0beb075f93f6" providerId="ADAL" clId="{0D352AC4-D382-E04E-A89D-1F8E0BD616F9}" dt="2018-09-28T08:23:19.597" v="1790"/>
        <pc:sldMkLst>
          <pc:docMk/>
          <pc:sldMk cId="2311655783" sldId="264"/>
        </pc:sldMkLst>
      </pc:sldChg>
      <pc:sldChg chg="add del">
        <pc:chgData name="Somarajan, Ashwin" userId="07f7d2dc-5f0a-4359-8dd8-0beb075f93f6" providerId="ADAL" clId="{0D352AC4-D382-E04E-A89D-1F8E0BD616F9}" dt="2018-09-28T08:23:18.945" v="1789"/>
        <pc:sldMkLst>
          <pc:docMk/>
          <pc:sldMk cId="4228517763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F25B5-9452-4640-95FD-E18A0092CF38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F28E6-7CF0-2F43-824D-3496CC1E8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8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F28E6-7CF0-2F43-824D-3496CC1E81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8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F28E6-7CF0-2F43-824D-3496CC1E81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9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1C5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 title="Page Number Shape">
            <a:extLst>
              <a:ext uri="{FF2B5EF4-FFF2-40B4-BE49-F238E27FC236}">
                <a16:creationId xmlns:a16="http://schemas.microsoft.com/office/drawing/2014/main" id="{072ECD53-1C68-674C-9C84-02C4FB092308}"/>
              </a:ext>
            </a:extLst>
          </p:cNvPr>
          <p:cNvSpPr/>
          <p:nvPr/>
        </p:nvSpPr>
        <p:spPr>
          <a:xfrm>
            <a:off x="11784009" y="1189204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val f2"/>
              <a:gd name="f80" fmla="val f3"/>
              <a:gd name="f81" fmla="val f4"/>
              <a:gd name="f82" fmla="+- f81 0 f79"/>
              <a:gd name="f83" fmla="+- f80 0 f79"/>
              <a:gd name="f84" fmla="*/ f83 1 1799"/>
              <a:gd name="f85" fmla="*/ f82 1 3612"/>
              <a:gd name="f86" fmla="*/ 0 1 f84"/>
              <a:gd name="f87" fmla="*/ f80 1 f84"/>
              <a:gd name="f88" fmla="*/ 0 1 f85"/>
              <a:gd name="f89" fmla="*/ f81 1 f85"/>
              <a:gd name="f90" fmla="*/ f86 f77 1"/>
              <a:gd name="f91" fmla="*/ f87 f77 1"/>
              <a:gd name="f92" fmla="*/ f89 f78 1"/>
              <a:gd name="f93" fmla="*/ f88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0" t="f93" r="f91" b="f92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F2F3F3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FB79FF-382A-FE47-ABE0-D49C07B189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88913" y="1143292"/>
            <a:ext cx="7034360" cy="4268967"/>
          </a:xfrm>
        </p:spPr>
        <p:txBody>
          <a:bodyPr/>
          <a:lstStyle>
            <a:lvl1pPr algn="l">
              <a:lnSpc>
                <a:spcPct val="85000"/>
              </a:lnSpc>
              <a:defRPr sz="7700" cap="all">
                <a:solidFill>
                  <a:srgbClr val="F2F3F3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E187A91-9493-954E-9064-5D24C6C379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8913" y="5537926"/>
            <a:ext cx="7034360" cy="706355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i="1">
                <a:solidFill>
                  <a:srgbClr val="F2F3F3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0295968-CF09-AC45-B607-CB43BA484A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088913" y="6314444"/>
            <a:ext cx="1596624" cy="365129"/>
          </a:xfrm>
        </p:spPr>
        <p:txBody>
          <a:bodyPr/>
          <a:lstStyle>
            <a:lvl1pPr algn="l">
              <a:defRPr sz="1200">
                <a:solidFill>
                  <a:srgbClr val="F2F3F3"/>
                </a:solidFill>
              </a:defRPr>
            </a:lvl1pPr>
          </a:lstStyle>
          <a:p>
            <a:pPr lvl="0"/>
            <a:fld id="{1C4C39D7-E7AF-FB47-A93C-A00CA909A044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50F07CB-FD39-F546-B760-E7A1CE9EA01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000594" y="6314444"/>
            <a:ext cx="5122679" cy="365129"/>
          </a:xfrm>
        </p:spPr>
        <p:txBody>
          <a:bodyPr/>
          <a:lstStyle>
            <a:lvl1pPr algn="l">
              <a:defRPr b="0">
                <a:solidFill>
                  <a:srgbClr val="F2F3F3"/>
                </a:solidFill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80FA5F8-A89C-9346-BADF-8369C16F27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84009" y="1416213"/>
            <a:ext cx="407986" cy="365129"/>
          </a:xfrm>
        </p:spPr>
        <p:txBody>
          <a:bodyPr/>
          <a:lstStyle>
            <a:lvl1pPr>
              <a:defRPr>
                <a:solidFill>
                  <a:srgbClr val="1C546B"/>
                </a:solidFill>
              </a:defRPr>
            </a:lvl1pPr>
          </a:lstStyle>
          <a:p>
            <a:pPr lvl="0"/>
            <a:fld id="{6E0BE29C-E5ED-7047-9A8D-0857FAC9906E}" type="slidenum">
              <a:t>‹#›</a:t>
            </a:fld>
            <a:endParaRPr lang="en-GB"/>
          </a:p>
        </p:txBody>
      </p:sp>
      <p:cxnSp>
        <p:nvCxnSpPr>
          <p:cNvPr id="8" name="Straight Connector 8" title="Verticle Rule Line">
            <a:extLst>
              <a:ext uri="{FF2B5EF4-FFF2-40B4-BE49-F238E27FC236}">
                <a16:creationId xmlns:a16="http://schemas.microsoft.com/office/drawing/2014/main" id="{71EF9BAF-1400-5E43-BB5D-2C9B83641210}"/>
              </a:ext>
            </a:extLst>
          </p:cNvPr>
          <p:cNvCxnSpPr/>
          <p:nvPr/>
        </p:nvCxnSpPr>
        <p:spPr>
          <a:xfrm>
            <a:off x="773856" y="1257300"/>
            <a:ext cx="0" cy="5600700"/>
          </a:xfrm>
          <a:prstGeom prst="straightConnector1">
            <a:avLst/>
          </a:prstGeom>
          <a:noFill/>
          <a:ln w="25402" cap="flat">
            <a:solidFill>
              <a:srgbClr val="F2F3F3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448966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0232-9773-AA4A-AD1D-D90E0F45F6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C1785-098E-DF40-B570-C5639EEFF0D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181603" y="640080"/>
            <a:ext cx="6248396" cy="558414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EC866-5AC3-D842-9946-B00E47FDA9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78B490-05BE-2040-A04B-08BA6D15B2EA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882A-7AD0-B946-B9EC-26349FDAA8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4DCCE-5629-4841-A514-B2F2296949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FE28C4-97D0-6C41-9859-070ECAF3BE7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411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 title="Page Number Shape">
            <a:extLst>
              <a:ext uri="{FF2B5EF4-FFF2-40B4-BE49-F238E27FC236}">
                <a16:creationId xmlns:a16="http://schemas.microsoft.com/office/drawing/2014/main" id="{7D21C1DA-D688-2646-BE38-38F10F111A08}"/>
              </a:ext>
            </a:extLst>
          </p:cNvPr>
          <p:cNvSpPr/>
          <p:nvPr/>
        </p:nvSpPr>
        <p:spPr>
          <a:xfrm>
            <a:off x="11784009" y="5380576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val f2"/>
              <a:gd name="f80" fmla="val f3"/>
              <a:gd name="f81" fmla="val f4"/>
              <a:gd name="f82" fmla="+- f81 0 f79"/>
              <a:gd name="f83" fmla="+- f80 0 f79"/>
              <a:gd name="f84" fmla="*/ f83 1 1799"/>
              <a:gd name="f85" fmla="*/ f82 1 3612"/>
              <a:gd name="f86" fmla="*/ 0 1 f84"/>
              <a:gd name="f87" fmla="*/ f80 1 f84"/>
              <a:gd name="f88" fmla="*/ 0 1 f85"/>
              <a:gd name="f89" fmla="*/ f81 1 f85"/>
              <a:gd name="f90" fmla="*/ f86 f77 1"/>
              <a:gd name="f91" fmla="*/ f87 f77 1"/>
              <a:gd name="f92" fmla="*/ f89 f78 1"/>
              <a:gd name="f93" fmla="*/ f88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0" t="f93" r="f91" b="f92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1C546B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AC92E12-C53C-844D-9EBA-01D199BFCCC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990767" y="642932"/>
            <a:ext cx="2446669" cy="4678106"/>
          </a:xfrm>
        </p:spPr>
        <p:txBody>
          <a:bodyPr vert="eaVert"/>
          <a:lstStyle>
            <a:lvl1pPr algn="l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A75A2EB8-7401-EC4E-BC0B-3F11A7DB134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642932"/>
            <a:ext cx="7070680" cy="467810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56F8C8-FA33-D348-A524-B4FCECACAA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536186" y="5927131"/>
            <a:ext cx="3814858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549BF03D-B84C-A04B-831E-A1880B85085B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5BB5FA-0D57-E34C-8727-260FDFE48D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536186" y="6315952"/>
            <a:ext cx="3814858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5BC53D-1160-604B-9DDE-0A72F0CD7BE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7385A2C-2E5A-E84A-9939-A4693EE3F13B}" type="slidenum">
              <a:t>‹#›</a:t>
            </a:fld>
            <a:endParaRPr lang="en-GB"/>
          </a:p>
        </p:txBody>
      </p:sp>
      <p:cxnSp>
        <p:nvCxnSpPr>
          <p:cNvPr id="8" name="Straight Connector 12" title="Horizontal Rule Line">
            <a:extLst>
              <a:ext uri="{FF2B5EF4-FFF2-40B4-BE49-F238E27FC236}">
                <a16:creationId xmlns:a16="http://schemas.microsoft.com/office/drawing/2014/main" id="{47029384-0BB1-544B-AF74-0D27D1DD31A6}"/>
              </a:ext>
            </a:extLst>
          </p:cNvPr>
          <p:cNvCxnSpPr/>
          <p:nvPr/>
        </p:nvCxnSpPr>
        <p:spPr>
          <a:xfrm>
            <a:off x="0" y="6199732"/>
            <a:ext cx="10260006" cy="0"/>
          </a:xfrm>
          <a:prstGeom prst="straightConnector1">
            <a:avLst/>
          </a:prstGeom>
          <a:noFill/>
          <a:ln w="25402" cap="flat">
            <a:solidFill>
              <a:srgbClr val="1C546B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522970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B5F4-1E01-254A-AC38-18041D136B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964CD-7F1D-394A-BDCF-CF111BD3C27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EBD68-EA35-FA40-ABAF-653C9372E19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4122D2-2C08-0041-941B-5A858DEF6FEF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5196-BBCB-9148-91D4-3CFF5D58D1D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A0A7-61E9-B24B-9F0D-461DD5745BA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B2AA29-5BDC-2449-A023-4B61FD4FDF1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6924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2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 title="Page Number Shape">
            <a:extLst>
              <a:ext uri="{FF2B5EF4-FFF2-40B4-BE49-F238E27FC236}">
                <a16:creationId xmlns:a16="http://schemas.microsoft.com/office/drawing/2014/main" id="{C3EB40F9-B3C3-F140-9361-61F8731B452B}"/>
              </a:ext>
            </a:extLst>
          </p:cNvPr>
          <p:cNvSpPr/>
          <p:nvPr/>
        </p:nvSpPr>
        <p:spPr>
          <a:xfrm>
            <a:off x="11784009" y="1393746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val f2"/>
              <a:gd name="f80" fmla="val f3"/>
              <a:gd name="f81" fmla="val f4"/>
              <a:gd name="f82" fmla="+- f81 0 f79"/>
              <a:gd name="f83" fmla="+- f80 0 f79"/>
              <a:gd name="f84" fmla="*/ f83 1 1799"/>
              <a:gd name="f85" fmla="*/ f82 1 3612"/>
              <a:gd name="f86" fmla="*/ 0 1 f84"/>
              <a:gd name="f87" fmla="*/ f80 1 f84"/>
              <a:gd name="f88" fmla="*/ 0 1 f85"/>
              <a:gd name="f89" fmla="*/ f81 1 f85"/>
              <a:gd name="f90" fmla="*/ f86 f77 1"/>
              <a:gd name="f91" fmla="*/ f87 f77 1"/>
              <a:gd name="f92" fmla="*/ f89 f78 1"/>
              <a:gd name="f93" fmla="*/ f88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0" t="f93" r="f91" b="f92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1C546B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F22742-ABF4-874F-B9F9-F1166DD77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7672" y="2571722"/>
            <a:ext cx="8296652" cy="3286152"/>
          </a:xfrm>
        </p:spPr>
        <p:txBody>
          <a:bodyPr/>
          <a:lstStyle>
            <a:lvl1pPr>
              <a:lnSpc>
                <a:spcPct val="85000"/>
              </a:lnSpc>
              <a:defRPr sz="7700" cap="all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40610BE-DA19-B941-B633-E7FD15770F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47672" y="1393746"/>
            <a:ext cx="8401424" cy="819146"/>
          </a:xfrm>
        </p:spPr>
        <p:txBody>
          <a:bodyPr anchor="ctr"/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i="1">
                <a:solidFill>
                  <a:srgbClr val="1C546B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880CF10-B4C4-5D4D-8029-DE038CC2E7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742953" y="6314434"/>
            <a:ext cx="1596624" cy="365129"/>
          </a:xfrm>
        </p:spPr>
        <p:txBody>
          <a:bodyPr/>
          <a:lstStyle>
            <a:lvl1pPr>
              <a:defRPr sz="1200"/>
            </a:lvl1pPr>
          </a:lstStyle>
          <a:p>
            <a:pPr lvl="0"/>
            <a:fld id="{22819BE7-A8A4-8F4B-B229-35B6A280E361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8A608BC-3FC9-6242-975B-1EC37A0794B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947672" y="6314444"/>
            <a:ext cx="6480224" cy="365129"/>
          </a:xfrm>
        </p:spPr>
        <p:txBody>
          <a:bodyPr/>
          <a:lstStyle>
            <a:lvl1pPr>
              <a:defRPr b="0"/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A1C174-E798-564B-A7E3-05FF197532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784009" y="1620755"/>
            <a:ext cx="4079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22F2D2D4-8E52-E344-A350-BF277583F514}" type="slidenum">
              <a:t>‹#›</a:t>
            </a:fld>
            <a:endParaRPr lang="en-GB"/>
          </a:p>
        </p:txBody>
      </p:sp>
      <p:cxnSp>
        <p:nvCxnSpPr>
          <p:cNvPr id="8" name="Straight Connector 9" title="Horizontal Rule Line">
            <a:extLst>
              <a:ext uri="{FF2B5EF4-FFF2-40B4-BE49-F238E27FC236}">
                <a16:creationId xmlns:a16="http://schemas.microsoft.com/office/drawing/2014/main" id="{A998EC7C-2369-F549-A0A2-6D6C7091B389}"/>
              </a:ext>
            </a:extLst>
          </p:cNvPr>
          <p:cNvCxnSpPr/>
          <p:nvPr/>
        </p:nvCxnSpPr>
        <p:spPr>
          <a:xfrm flipH="1">
            <a:off x="0" y="6178171"/>
            <a:ext cx="10244324" cy="0"/>
          </a:xfrm>
          <a:prstGeom prst="straightConnector1">
            <a:avLst/>
          </a:prstGeom>
          <a:noFill/>
          <a:ln w="25402" cap="flat">
            <a:solidFill>
              <a:srgbClr val="1C546B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86506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9414-E97A-D845-8EA0-F9767F3920D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1A4E-B45A-3647-9F0C-3F21B5BB10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1603" y="540629"/>
            <a:ext cx="6248396" cy="248894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39EB9-258A-F347-BB92-D271AF91C10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81603" y="3712463"/>
            <a:ext cx="6248396" cy="248223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31CDA-DA6A-D14D-BC0A-A59D216ECBD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F7BAAD-66E1-8B40-9A78-EC8BB42BB092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391B0-ADA9-3743-875D-8232356548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EEF99-9FDD-A14F-90D3-3B00CBEDCB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33EC9D-FC36-5847-AB22-8D374DA0A0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97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E645-120D-1947-B99D-FA85C42FD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7784"/>
            <a:ext cx="3831335" cy="49560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CD4AC-24C7-E545-A663-D4E09D799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81603" y="558067"/>
            <a:ext cx="6245352" cy="914400"/>
          </a:xfrm>
        </p:spPr>
        <p:txBody>
          <a:bodyPr anchor="b"/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98B70-532D-FC40-8AF1-8DAADA6E04A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181603" y="1526673"/>
            <a:ext cx="6245352" cy="175564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C3C72F-19D9-5844-A900-1C02FDFCAFE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181603" y="3700823"/>
            <a:ext cx="6248396" cy="914400"/>
          </a:xfrm>
        </p:spPr>
        <p:txBody>
          <a:bodyPr anchor="b"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EE4BB4-3F19-024D-A406-06BFACB407B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181603" y="4669429"/>
            <a:ext cx="6245352" cy="175564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121BE1-6211-8B46-A355-D44A8B1E7E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888B49-7935-9940-9B08-DB9116F12BAF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F66B8-128F-3B45-961C-00B2F1E40C2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F08C4-0C46-B449-B551-8DE9E6321C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334320-005C-9841-A2B2-04F3BB35E2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644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3770-7202-1744-8BA3-BCF9E736C34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5726E-FDA4-2946-9973-7E79042EB1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93399F-0CE2-7248-85AF-39BC8A3DCDEB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BE61A-ADE5-3344-BE44-1765C0874A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7C4A5-298D-1F47-AC00-7A156821D5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B65ECA-8F11-8A45-96C0-CD7EB2A21A5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5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35FAD-2B45-EC46-A463-1AE05E685E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24195F2-36A3-E64E-A8D3-0B4722AFC62F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AA220-179C-4B44-9BD0-7E90B37B4B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3BA74-DE6F-9A4F-AA8E-D1227753FD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AC3B74-4D97-0E4A-AB9C-723873FB9F6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9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6837-F060-264E-AB88-9478E37FBF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5479"/>
            <a:ext cx="3838779" cy="1921026"/>
          </a:xfrm>
        </p:spPr>
        <p:txBody>
          <a:bodyPr/>
          <a:lstStyle>
            <a:lvl1pPr>
              <a:lnSpc>
                <a:spcPct val="93000"/>
              </a:lnSpc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C54A3-DA92-E748-BFDF-A8061699CC5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1603" y="564148"/>
            <a:ext cx="6248396" cy="562264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A63C-ADA6-BC46-8C4F-FB989DE82A9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61996" y="2621511"/>
            <a:ext cx="3838779" cy="323953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7253D-C504-F049-BD22-AA78B025A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BCCF1-618A-6448-A17A-FEE7450B1DEB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013D4-AB6C-D946-9031-A4EAFA3764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49446-AFD5-8848-A24D-18731C0FA9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A8B78E-D5F5-5046-8301-9D4037FA39A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17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91A-5843-8D49-BBBC-6ED69D202D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952" y="557262"/>
            <a:ext cx="3840480" cy="1919243"/>
          </a:xfrm>
        </p:spPr>
        <p:txBody>
          <a:bodyPr/>
          <a:lstStyle>
            <a:lvl1pPr>
              <a:lnSpc>
                <a:spcPct val="93000"/>
              </a:lnSpc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27309-7200-B148-AEBA-454CCCAF96D3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257800" y="0"/>
            <a:ext cx="6172200" cy="68580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F280A-7B9B-8D4E-99E8-52401CDD6B9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58952" y="2621511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C8154-615F-6741-B3F4-A162411749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C5EA2C-9298-9647-93B0-C4B05F86EE06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4EBB-9F70-5F4D-91B7-7923AFFF88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14E69-29C6-2D42-97A7-1C9480F9DE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3A7EB5-DCA5-CF46-AC81-14F872AD4C1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494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 title="Page Number Shape">
            <a:extLst>
              <a:ext uri="{FF2B5EF4-FFF2-40B4-BE49-F238E27FC236}">
                <a16:creationId xmlns:a16="http://schemas.microsoft.com/office/drawing/2014/main" id="{147F6E45-AE25-EC4A-A04C-77E217616C85}"/>
              </a:ext>
            </a:extLst>
          </p:cNvPr>
          <p:cNvSpPr/>
          <p:nvPr/>
        </p:nvSpPr>
        <p:spPr>
          <a:xfrm>
            <a:off x="11784009" y="5380576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val f2"/>
              <a:gd name="f80" fmla="val f3"/>
              <a:gd name="f81" fmla="val f4"/>
              <a:gd name="f82" fmla="+- f81 0 f79"/>
              <a:gd name="f83" fmla="+- f80 0 f79"/>
              <a:gd name="f84" fmla="*/ f83 1 1799"/>
              <a:gd name="f85" fmla="*/ f82 1 3612"/>
              <a:gd name="f86" fmla="*/ 0 1 f84"/>
              <a:gd name="f87" fmla="*/ f80 1 f84"/>
              <a:gd name="f88" fmla="*/ 0 1 f85"/>
              <a:gd name="f89" fmla="*/ f81 1 f85"/>
              <a:gd name="f90" fmla="*/ f86 f77 1"/>
              <a:gd name="f91" fmla="*/ f87 f77 1"/>
              <a:gd name="f92" fmla="*/ f89 f78 1"/>
              <a:gd name="f93" fmla="*/ f88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0" t="f93" r="f91" b="f92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1C546B"/>
          </a:solid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098F89D-8207-1A49-9D3C-EB1FE5B53B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9676"/>
            <a:ext cx="3833905" cy="4952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5A5D758-B1C8-694B-9A8B-6C2CF577D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81603" y="569067"/>
            <a:ext cx="6248396" cy="56551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8E6B03-F6C8-DE47-B51D-455ACE47F77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1996" y="5930057"/>
            <a:ext cx="381485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000" b="0" i="1" u="none" strike="noStrike" kern="1200" cap="none" spc="0" baseline="0">
                <a:solidFill>
                  <a:srgbClr val="1C546B"/>
                </a:solidFill>
                <a:uFillTx/>
                <a:latin typeface="Century Schoolbook"/>
              </a:defRPr>
            </a:lvl1pPr>
          </a:lstStyle>
          <a:p>
            <a:pPr lvl="0"/>
            <a:fld id="{FE8F4AAD-076D-9D4B-810E-556C66418F8A}" type="datetime1">
              <a:rPr lang="en-GB"/>
              <a:pPr lvl="0"/>
              <a:t>16/10/2018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9F8CF4-CC00-914C-839A-1044B571622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761996" y="6314444"/>
            <a:ext cx="381485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1" i="1" u="none" strike="noStrike" kern="1200" cap="none" spc="0" baseline="0">
                <a:solidFill>
                  <a:srgbClr val="1C546B"/>
                </a:solidFill>
                <a:uFillTx/>
                <a:latin typeface="Century Schoolbook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BA751CF-A4D0-424B-8065-EB026F9A38B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84009" y="5607594"/>
            <a:ext cx="4079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1" u="none" strike="noStrike" kern="1200" cap="none" spc="0" baseline="0">
                <a:solidFill>
                  <a:srgbClr val="F2F3F3"/>
                </a:solidFill>
                <a:uFillTx/>
                <a:latin typeface="Century Schoolbook"/>
              </a:defRPr>
            </a:lvl1pPr>
          </a:lstStyle>
          <a:p>
            <a:pPr lvl="0"/>
            <a:fld id="{51B6F1BE-346E-1345-925A-19C0B05554D8}" type="slidenum">
              <a:t>‹#›</a:t>
            </a:fld>
            <a:endParaRPr lang="en-GB"/>
          </a:p>
        </p:txBody>
      </p:sp>
      <p:cxnSp>
        <p:nvCxnSpPr>
          <p:cNvPr id="8" name="Straight Connector 9" title="Horizontal Rule Line">
            <a:extLst>
              <a:ext uri="{FF2B5EF4-FFF2-40B4-BE49-F238E27FC236}">
                <a16:creationId xmlns:a16="http://schemas.microsoft.com/office/drawing/2014/main" id="{BFE809EE-E73A-1C4A-A5BB-29FC0879DEE2}"/>
              </a:ext>
            </a:extLst>
          </p:cNvPr>
          <p:cNvCxnSpPr/>
          <p:nvPr/>
        </p:nvCxnSpPr>
        <p:spPr>
          <a:xfrm>
            <a:off x="0" y="6199732"/>
            <a:ext cx="4495803" cy="0"/>
          </a:xfrm>
          <a:prstGeom prst="straightConnector1">
            <a:avLst/>
          </a:prstGeom>
          <a:noFill/>
          <a:ln w="25402" cap="flat">
            <a:solidFill>
              <a:srgbClr val="1C546B"/>
            </a:solidFill>
            <a:prstDash val="solid"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5000" b="0" i="1" u="none" strike="noStrike" kern="1200" cap="none" spc="0" baseline="0">
          <a:solidFill>
            <a:srgbClr val="1C546B"/>
          </a:solidFill>
          <a:uFillTx/>
          <a:latin typeface="Century Schoolbook"/>
        </a:defRPr>
      </a:lvl1pPr>
    </p:titleStyle>
    <p:bodyStyle>
      <a:lvl1pPr marL="283464" marR="0" lvl="0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262626"/>
          </a:solidFill>
          <a:uFillTx/>
          <a:latin typeface="Corbel"/>
        </a:defRPr>
      </a:lvl1pPr>
      <a:lvl2pPr marL="685800" marR="0" lvl="1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Corbel" pitchFamily="34"/>
        <a:buChar char="–"/>
        <a:tabLst/>
        <a:defRPr lang="en-US" sz="1800" b="0" i="0" u="none" strike="noStrike" kern="1200" cap="none" spc="0" baseline="0">
          <a:solidFill>
            <a:srgbClr val="262626"/>
          </a:solidFill>
          <a:uFillTx/>
          <a:latin typeface="Corbel"/>
        </a:defRPr>
      </a:lvl2pPr>
      <a:lvl3pPr marL="1143000" marR="0" lvl="2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262626"/>
          </a:solidFill>
          <a:uFillTx/>
          <a:latin typeface="Corbel"/>
        </a:defRPr>
      </a:lvl3pPr>
      <a:lvl4pPr marL="1600200" marR="0" lvl="3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Corbel" pitchFamily="34"/>
        <a:buChar char="–"/>
        <a:tabLst/>
        <a:defRPr lang="en-US" sz="1400" b="0" i="0" u="none" strike="noStrike" kern="1200" cap="none" spc="0" baseline="0">
          <a:solidFill>
            <a:srgbClr val="262626"/>
          </a:solidFill>
          <a:uFillTx/>
          <a:latin typeface="Corbel"/>
        </a:defRPr>
      </a:lvl4pPr>
      <a:lvl5pPr marL="2057400" marR="0" lvl="4" indent="-283464" algn="l" defTabSz="914400" rtl="0" fontAlgn="auto" hangingPunct="1">
        <a:lnSpc>
          <a:spcPct val="112000"/>
        </a:lnSpc>
        <a:spcBef>
          <a:spcPts val="900"/>
        </a:spcBef>
        <a:spcAft>
          <a:spcPts val="0"/>
        </a:spcAft>
        <a:buSzPct val="100000"/>
        <a:buFont typeface="Arial" pitchFamily="34"/>
        <a:buChar char="•"/>
        <a:tabLst/>
        <a:defRPr lang="en-US" sz="1400" b="0" i="1" u="none" strike="noStrike" kern="1200" cap="none" spc="0" baseline="0">
          <a:solidFill>
            <a:srgbClr val="262626"/>
          </a:solidFill>
          <a:uFillTx/>
          <a:latin typeface="Corbe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EF57B3C3-C03A-7545-B48A-D3F8AD8C5E19}"/>
              </a:ext>
            </a:extLst>
          </p:cNvPr>
          <p:cNvSpPr>
            <a:spLocks noMove="1" noResize="1"/>
          </p:cNvSpPr>
          <p:nvPr/>
        </p:nvSpPr>
        <p:spPr>
          <a:xfrm>
            <a:off x="11784009" y="5380576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val f2"/>
              <a:gd name="f80" fmla="val f3"/>
              <a:gd name="f81" fmla="val f4"/>
              <a:gd name="f82" fmla="+- f81 0 f79"/>
              <a:gd name="f83" fmla="+- f80 0 f79"/>
              <a:gd name="f84" fmla="*/ f83 1 1799"/>
              <a:gd name="f85" fmla="*/ f82 1 3612"/>
              <a:gd name="f86" fmla="*/ 0 1 f84"/>
              <a:gd name="f87" fmla="*/ f80 1 f84"/>
              <a:gd name="f88" fmla="*/ 0 1 f85"/>
              <a:gd name="f89" fmla="*/ f81 1 f85"/>
              <a:gd name="f90" fmla="*/ f86 f77 1"/>
              <a:gd name="f91" fmla="*/ f87 f77 1"/>
              <a:gd name="f92" fmla="*/ f89 f78 1"/>
              <a:gd name="f93" fmla="*/ f88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0" t="f93" r="f91" b="f92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cxnSp>
        <p:nvCxnSpPr>
          <p:cNvPr id="3" name="Straight Connector 12">
            <a:extLst>
              <a:ext uri="{FF2B5EF4-FFF2-40B4-BE49-F238E27FC236}">
                <a16:creationId xmlns:a16="http://schemas.microsoft.com/office/drawing/2014/main" id="{BB636A86-2CDC-DE43-BD24-B4D9839B9247}"/>
              </a:ext>
            </a:extLst>
          </p:cNvPr>
          <p:cNvCxnSpPr>
            <a:cxnSpLocks noMove="1" noResize="1"/>
          </p:cNvCxnSpPr>
          <p:nvPr/>
        </p:nvCxnSpPr>
        <p:spPr>
          <a:xfrm>
            <a:off x="0" y="6199732"/>
            <a:ext cx="4495803" cy="0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</a:ln>
        </p:spPr>
      </p:cxnSp>
      <p:sp>
        <p:nvSpPr>
          <p:cNvPr id="4" name="Rectangle 14">
            <a:extLst>
              <a:ext uri="{FF2B5EF4-FFF2-40B4-BE49-F238E27FC236}">
                <a16:creationId xmlns:a16="http://schemas.microsoft.com/office/drawing/2014/main" id="{CF1EC369-7A3A-3D4C-AAB0-DC3857F831D5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orbel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FC717A4E-1B1D-D549-A218-867A87B49B8D}"/>
              </a:ext>
            </a:extLst>
          </p:cNvPr>
          <p:cNvSpPr>
            <a:spLocks noMove="1" noResize="1"/>
          </p:cNvSpPr>
          <p:nvPr/>
        </p:nvSpPr>
        <p:spPr>
          <a:xfrm>
            <a:off x="11784009" y="514569"/>
            <a:ext cx="407986" cy="819146"/>
          </a:xfrm>
          <a:custGeom>
            <a:avLst/>
            <a:gdLst>
              <a:gd name="f0" fmla="val w"/>
              <a:gd name="f1" fmla="val h"/>
              <a:gd name="f2" fmla="val 0"/>
              <a:gd name="f3" fmla="val 1799"/>
              <a:gd name="f4" fmla="val 3612"/>
              <a:gd name="f5" fmla="val 1686"/>
              <a:gd name="f6" fmla="val 3609"/>
              <a:gd name="f7" fmla="val 1574"/>
              <a:gd name="f8" fmla="val 3598"/>
              <a:gd name="f9" fmla="val 1464"/>
              <a:gd name="f10" fmla="val 3581"/>
              <a:gd name="f11" fmla="val 1357"/>
              <a:gd name="f12" fmla="val 3557"/>
              <a:gd name="f13" fmla="val 1251"/>
              <a:gd name="f14" fmla="val 3527"/>
              <a:gd name="f15" fmla="val 1150"/>
              <a:gd name="f16" fmla="val 3490"/>
              <a:gd name="f17" fmla="val 1050"/>
              <a:gd name="f18" fmla="val 3448"/>
              <a:gd name="f19" fmla="val 953"/>
              <a:gd name="f20" fmla="val 3401"/>
              <a:gd name="f21" fmla="val 860"/>
              <a:gd name="f22" fmla="val 3347"/>
              <a:gd name="f23" fmla="val 771"/>
              <a:gd name="f24" fmla="val 3289"/>
              <a:gd name="f25" fmla="val 686"/>
              <a:gd name="f26" fmla="val 3224"/>
              <a:gd name="f27" fmla="val 604"/>
              <a:gd name="f28" fmla="val 3156"/>
              <a:gd name="f29" fmla="val 527"/>
              <a:gd name="f30" fmla="val 3083"/>
              <a:gd name="f31" fmla="val 454"/>
              <a:gd name="f32" fmla="val 3005"/>
              <a:gd name="f33" fmla="val 386"/>
              <a:gd name="f34" fmla="val 2923"/>
              <a:gd name="f35" fmla="val 323"/>
              <a:gd name="f36" fmla="val 2838"/>
              <a:gd name="f37" fmla="val 265"/>
              <a:gd name="f38" fmla="val 2748"/>
              <a:gd name="f39" fmla="val 211"/>
              <a:gd name="f40" fmla="val 2655"/>
              <a:gd name="f41" fmla="val 163"/>
              <a:gd name="f42" fmla="val 2559"/>
              <a:gd name="f43" fmla="val 121"/>
              <a:gd name="f44" fmla="val 2459"/>
              <a:gd name="f45" fmla="val 85"/>
              <a:gd name="f46" fmla="val 2356"/>
              <a:gd name="f47" fmla="val 55"/>
              <a:gd name="f48" fmla="val 2251"/>
              <a:gd name="f49" fmla="val 32"/>
              <a:gd name="f50" fmla="val 2143"/>
              <a:gd name="f51" fmla="val 14"/>
              <a:gd name="f52" fmla="val 2033"/>
              <a:gd name="f53" fmla="val 4"/>
              <a:gd name="f54" fmla="val 1920"/>
              <a:gd name="f55" fmla="val 1806"/>
              <a:gd name="f56" fmla="val 1692"/>
              <a:gd name="f57" fmla="val 1580"/>
              <a:gd name="f58" fmla="val 1469"/>
              <a:gd name="f59" fmla="val 1362"/>
              <a:gd name="f60" fmla="val 1256"/>
              <a:gd name="f61" fmla="val 1154"/>
              <a:gd name="f62" fmla="val 1054"/>
              <a:gd name="f63" fmla="val 958"/>
              <a:gd name="f64" fmla="val 864"/>
              <a:gd name="f65" fmla="val 774"/>
              <a:gd name="f66" fmla="val 689"/>
              <a:gd name="f67" fmla="val 607"/>
              <a:gd name="f68" fmla="val 529"/>
              <a:gd name="f69" fmla="val 456"/>
              <a:gd name="f70" fmla="val 388"/>
              <a:gd name="f71" fmla="val 325"/>
              <a:gd name="f72" fmla="val 266"/>
              <a:gd name="f73" fmla="val 212"/>
              <a:gd name="f74" fmla="val 164"/>
              <a:gd name="f75" fmla="val 122"/>
              <a:gd name="f76" fmla="val 5"/>
              <a:gd name="f77" fmla="*/ f0 1 1799"/>
              <a:gd name="f78" fmla="*/ f1 1 3612"/>
              <a:gd name="f79" fmla="val f2"/>
              <a:gd name="f80" fmla="val f3"/>
              <a:gd name="f81" fmla="val f4"/>
              <a:gd name="f82" fmla="+- f81 0 f79"/>
              <a:gd name="f83" fmla="+- f80 0 f79"/>
              <a:gd name="f84" fmla="*/ f83 1 1799"/>
              <a:gd name="f85" fmla="*/ f82 1 3612"/>
              <a:gd name="f86" fmla="*/ 0 1 f84"/>
              <a:gd name="f87" fmla="*/ f80 1 f84"/>
              <a:gd name="f88" fmla="*/ 0 1 f85"/>
              <a:gd name="f89" fmla="*/ f81 1 f85"/>
              <a:gd name="f90" fmla="*/ f86 f77 1"/>
              <a:gd name="f91" fmla="*/ f87 f77 1"/>
              <a:gd name="f92" fmla="*/ f89 f78 1"/>
              <a:gd name="f93" fmla="*/ f88 f7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0" t="f93" r="f91" b="f92"/>
            <a:pathLst>
              <a:path w="1799" h="3612">
                <a:moveTo>
                  <a:pt x="f3" y="f2"/>
                </a:moveTo>
                <a:lnTo>
                  <a:pt x="f3" y="f4"/>
                </a:lnTo>
                <a:lnTo>
                  <a:pt x="f5" y="f6"/>
                </a:ln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40"/>
                </a:lnTo>
                <a:lnTo>
                  <a:pt x="f41" y="f42"/>
                </a:lnTo>
                <a:lnTo>
                  <a:pt x="f43" y="f44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2" y="f55"/>
                </a:lnTo>
                <a:lnTo>
                  <a:pt x="f53" y="f56"/>
                </a:lnTo>
                <a:lnTo>
                  <a:pt x="f51" y="f57"/>
                </a:lnTo>
                <a:lnTo>
                  <a:pt x="f49" y="f58"/>
                </a:lnTo>
                <a:lnTo>
                  <a:pt x="f47" y="f59"/>
                </a:lnTo>
                <a:lnTo>
                  <a:pt x="f45" y="f60"/>
                </a:lnTo>
                <a:lnTo>
                  <a:pt x="f43" y="f61"/>
                </a:lnTo>
                <a:lnTo>
                  <a:pt x="f41" y="f62"/>
                </a:lnTo>
                <a:lnTo>
                  <a:pt x="f39" y="f63"/>
                </a:lnTo>
                <a:lnTo>
                  <a:pt x="f37" y="f64"/>
                </a:lnTo>
                <a:lnTo>
                  <a:pt x="f35" y="f65"/>
                </a:lnTo>
                <a:lnTo>
                  <a:pt x="f33" y="f66"/>
                </a:lnTo>
                <a:lnTo>
                  <a:pt x="f31" y="f67"/>
                </a:lnTo>
                <a:lnTo>
                  <a:pt x="f29" y="f68"/>
                </a:lnTo>
                <a:lnTo>
                  <a:pt x="f27" y="f69"/>
                </a:lnTo>
                <a:lnTo>
                  <a:pt x="f25" y="f70"/>
                </a:lnTo>
                <a:lnTo>
                  <a:pt x="f23" y="f71"/>
                </a:lnTo>
                <a:lnTo>
                  <a:pt x="f21" y="f72"/>
                </a:lnTo>
                <a:lnTo>
                  <a:pt x="f19" y="f73"/>
                </a:lnTo>
                <a:lnTo>
                  <a:pt x="f17" y="f74"/>
                </a:lnTo>
                <a:lnTo>
                  <a:pt x="f15" y="f75"/>
                </a:lnTo>
                <a:lnTo>
                  <a:pt x="f13" y="f45"/>
                </a:lnTo>
                <a:lnTo>
                  <a:pt x="f11" y="f47"/>
                </a:lnTo>
                <a:lnTo>
                  <a:pt x="f9" y="f49"/>
                </a:lnTo>
                <a:lnTo>
                  <a:pt x="f7" y="f51"/>
                </a:lnTo>
                <a:lnTo>
                  <a:pt x="f5" y="f76"/>
                </a:lnTo>
                <a:lnTo>
                  <a:pt x="f3" y="f2"/>
                </a:lnTo>
                <a:close/>
              </a:path>
            </a:pathLst>
          </a:custGeom>
          <a:solidFill>
            <a:srgbClr val="1C1C1C"/>
          </a:solidFill>
          <a:ln cap="flat">
            <a:noFill/>
            <a:prstDash val="solid"/>
          </a:ln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cxnSp>
        <p:nvCxnSpPr>
          <p:cNvPr id="6" name="Straight Connector 18">
            <a:extLst>
              <a:ext uri="{FF2B5EF4-FFF2-40B4-BE49-F238E27FC236}">
                <a16:creationId xmlns:a16="http://schemas.microsoft.com/office/drawing/2014/main" id="{53BADE2E-DC10-0249-A86F-6441D0DE043D}"/>
              </a:ext>
            </a:extLst>
          </p:cNvPr>
          <p:cNvCxnSpPr>
            <a:cxnSpLocks noMove="1" noResize="1"/>
          </p:cNvCxnSpPr>
          <p:nvPr/>
        </p:nvCxnSpPr>
        <p:spPr>
          <a:xfrm flipH="1">
            <a:off x="638178" y="6368667"/>
            <a:ext cx="10910355" cy="0"/>
          </a:xfrm>
          <a:prstGeom prst="straightConnector1">
            <a:avLst/>
          </a:prstGeom>
          <a:noFill/>
          <a:ln w="25402" cap="flat">
            <a:solidFill>
              <a:srgbClr val="1C1C1C"/>
            </a:solidFill>
            <a:prstDash val="solid"/>
          </a:ln>
        </p:spPr>
      </p:cxnSp>
      <p:pic>
        <p:nvPicPr>
          <p:cNvPr id="7" name="Picture 11">
            <a:extLst>
              <a:ext uri="{FF2B5EF4-FFF2-40B4-BE49-F238E27FC236}">
                <a16:creationId xmlns:a16="http://schemas.microsoft.com/office/drawing/2014/main" id="{927C4AE2-DC3F-9F48-8A3D-193B08AC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19" b="16878"/>
          <a:stretch>
            <a:fillRect/>
          </a:stretch>
        </p:blipFill>
        <p:spPr>
          <a:xfrm>
            <a:off x="261015" y="1333725"/>
            <a:ext cx="7082759" cy="42955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DF5294-0AB3-C74E-8DE0-3C5F71B9D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873" y="106308"/>
            <a:ext cx="1039745" cy="9487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83D2A555-F5B2-2A40-87FC-84B2917CEC0B}"/>
              </a:ext>
            </a:extLst>
          </p:cNvPr>
          <p:cNvSpPr txBox="1"/>
          <p:nvPr/>
        </p:nvSpPr>
        <p:spPr>
          <a:xfrm>
            <a:off x="469434" y="566882"/>
            <a:ext cx="7150562" cy="4247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9000" b="1" i="0" u="none" strike="noStrike" kern="1200" cap="none" spc="0" baseline="0">
                <a:solidFill>
                  <a:srgbClr val="000000"/>
                </a:solidFill>
                <a:uFillTx/>
                <a:latin typeface="Tw Cen MT"/>
              </a:rPr>
              <a:t>Agile Requirements Designer </a:t>
            </a:r>
            <a:endParaRPr lang="en-GB" sz="9000" b="1" i="0" u="sng" strike="noStrike" kern="1200" cap="none" spc="0" baseline="0">
              <a:solidFill>
                <a:srgbClr val="FF0000"/>
              </a:solidFill>
              <a:uFillTx/>
              <a:latin typeface="Tw Cen MT"/>
            </a:endParaRP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D72025B0-0DE9-A649-B814-3955D6B91E95}"/>
              </a:ext>
            </a:extLst>
          </p:cNvPr>
          <p:cNvGrpSpPr/>
          <p:nvPr/>
        </p:nvGrpSpPr>
        <p:grpSpPr>
          <a:xfrm>
            <a:off x="5308457" y="2253346"/>
            <a:ext cx="6589623" cy="3865452"/>
            <a:chOff x="5308457" y="2253346"/>
            <a:chExt cx="6589623" cy="3865452"/>
          </a:xfrm>
        </p:grpSpPr>
        <p:pic>
          <p:nvPicPr>
            <p:cNvPr id="5" name="Picture 2" descr="Image result for agile requirements designer logo">
              <a:extLst>
                <a:ext uri="{FF2B5EF4-FFF2-40B4-BE49-F238E27FC236}">
                  <a16:creationId xmlns:a16="http://schemas.microsoft.com/office/drawing/2014/main" id="{6B7BC6A3-F54C-2142-99D0-299613ABB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117811" y="2253346"/>
              <a:ext cx="2780269" cy="2675351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6975517-165E-3347-937A-40F19B65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060" t="4154" r="11481" b="1185"/>
            <a:stretch>
              <a:fillRect/>
            </a:stretch>
          </p:blipFill>
          <p:spPr>
            <a:xfrm>
              <a:off x="5308457" y="3323039"/>
              <a:ext cx="4105308" cy="2795759"/>
            </a:xfrm>
            <a:prstGeom prst="rect">
              <a:avLst/>
            </a:prstGeom>
            <a:noFill/>
            <a:ln cap="flat">
              <a:noFill/>
            </a:ln>
            <a:effectLst>
              <a:outerShdw dist="139699" dir="2700000" algn="tl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" name="Group 8">
            <a:extLst>
              <a:ext uri="{FF2B5EF4-FFF2-40B4-BE49-F238E27FC236}">
                <a16:creationId xmlns:a16="http://schemas.microsoft.com/office/drawing/2014/main" id="{E89D4D0D-06F0-A745-8FF2-AE100CAB5035}"/>
              </a:ext>
            </a:extLst>
          </p:cNvPr>
          <p:cNvGrpSpPr/>
          <p:nvPr/>
        </p:nvGrpSpPr>
        <p:grpSpPr>
          <a:xfrm>
            <a:off x="5241701" y="6012157"/>
            <a:ext cx="6298044" cy="555900"/>
            <a:chOff x="4801180" y="6172446"/>
            <a:chExt cx="6298044" cy="555900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76886314-22F6-A64D-8F0B-C8E96D170CE5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9B548BB8-CE14-5F4C-87E6-FB8F3F13F69A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10" name="Picture 18" descr="Image result for ca technologies logo big">
              <a:extLst>
                <a:ext uri="{FF2B5EF4-FFF2-40B4-BE49-F238E27FC236}">
                  <a16:creationId xmlns:a16="http://schemas.microsoft.com/office/drawing/2014/main" id="{AABB8038-CC15-3546-8736-EA9D8BD9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B0AD7F-01E7-FB4B-9A01-C1B6BB6056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996" y="2202108"/>
            <a:ext cx="10058400" cy="2567653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GB" sz="2800" dirty="0"/>
              <a:t> </a:t>
            </a:r>
            <a:r>
              <a:rPr lang="en-GB" sz="3200" dirty="0">
                <a:latin typeface="Tw Cen MT" panose="020B0602020104020603" pitchFamily="34" charset="77"/>
              </a:rPr>
              <a:t>A piece of software that helps build software. It an end-to-end </a:t>
            </a:r>
            <a:r>
              <a:rPr lang="en-GB" sz="3200" b="1" dirty="0">
                <a:latin typeface="Tw Cen MT" panose="020B0602020104020603" pitchFamily="34" charset="77"/>
              </a:rPr>
              <a:t>requirements gathering</a:t>
            </a:r>
            <a:r>
              <a:rPr lang="en-GB" sz="3200" dirty="0">
                <a:latin typeface="Tw Cen MT" panose="020B0602020104020603" pitchFamily="34" charset="77"/>
              </a:rPr>
              <a:t>, </a:t>
            </a:r>
            <a:r>
              <a:rPr lang="en-GB" sz="3200" b="1" dirty="0">
                <a:latin typeface="Tw Cen MT" panose="020B0602020104020603" pitchFamily="34" charset="77"/>
              </a:rPr>
              <a:t>test automation </a:t>
            </a:r>
            <a:r>
              <a:rPr lang="en-GB" sz="3200" dirty="0">
                <a:latin typeface="Tw Cen MT" panose="020B0602020104020603" pitchFamily="34" charset="77"/>
              </a:rPr>
              <a:t>and </a:t>
            </a:r>
            <a:r>
              <a:rPr lang="en-GB" sz="3200" b="1" dirty="0">
                <a:latin typeface="Tw Cen MT" panose="020B0602020104020603" pitchFamily="34" charset="77"/>
              </a:rPr>
              <a:t>test case design </a:t>
            </a:r>
            <a:r>
              <a:rPr lang="en-GB" sz="3200" dirty="0">
                <a:latin typeface="Tw Cen MT" panose="020B0602020104020603" pitchFamily="34" charset="77"/>
              </a:rPr>
              <a:t>tool that drastically reduces manual testing effort and enables organizations to deliver quality software to market </a:t>
            </a:r>
            <a:r>
              <a:rPr lang="en-GB" sz="3200" b="1" dirty="0">
                <a:latin typeface="Tw Cen MT" panose="020B0602020104020603" pitchFamily="34" charset="77"/>
              </a:rPr>
              <a:t>earlier</a:t>
            </a:r>
            <a:r>
              <a:rPr lang="en-GB" sz="3200" dirty="0">
                <a:latin typeface="Tw Cen MT" panose="020B0602020104020603" pitchFamily="34" charset="77"/>
              </a:rPr>
              <a:t> and at </a:t>
            </a:r>
            <a:r>
              <a:rPr lang="en-GB" sz="3200" b="1" dirty="0">
                <a:latin typeface="Tw Cen MT" panose="020B0602020104020603" pitchFamily="34" charset="77"/>
              </a:rPr>
              <a:t>less cost</a:t>
            </a:r>
            <a:r>
              <a:rPr lang="en-GB" sz="3200" dirty="0">
                <a:latin typeface="Tw Cen MT" panose="020B0602020104020603" pitchFamily="34" charset="77"/>
              </a:rPr>
              <a:t>. </a:t>
            </a:r>
            <a:endParaRPr lang="en-GB" sz="2800" dirty="0">
              <a:latin typeface="Tw Cen MT" panose="020B0602020104020603" pitchFamily="34" charset="77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EB22F2F-2386-8D42-AE0E-ACEE56B1AA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9676"/>
            <a:ext cx="3833905" cy="1477332"/>
          </a:xfrm>
        </p:spPr>
        <p:txBody>
          <a:bodyPr>
            <a:spAutoFit/>
          </a:bodyPr>
          <a:lstStyle/>
          <a:p>
            <a:pPr lvl="0" algn="l" defTabSz="457200">
              <a:lnSpc>
                <a:spcPct val="100000"/>
              </a:lnSpc>
            </a:pPr>
            <a:r>
              <a:rPr lang="en-GB" sz="9000" b="1" i="0" dirty="0">
                <a:solidFill>
                  <a:srgbClr val="000000"/>
                </a:solidFill>
                <a:latin typeface="Tw Cen MT"/>
              </a:rPr>
              <a:t>ARD?</a:t>
            </a:r>
            <a:endParaRPr lang="en-GB" sz="9000" b="1" i="0" u="sng" dirty="0">
              <a:solidFill>
                <a:srgbClr val="FF0000"/>
              </a:solidFill>
              <a:latin typeface="Tw Cen MT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0300430-B92B-1F49-9F17-13EB9BDC9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873" y="106308"/>
            <a:ext cx="1039745" cy="9487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36A19B-C689-8B49-93C7-3B0662422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0" b="89865" l="10000" r="93932">
                        <a14:foregroundMark x1="15299" y1="55405" x2="15299" y2="55405"/>
                        <a14:foregroundMark x1="19744" y1="62613" x2="19744" y2="62613"/>
                        <a14:foregroundMark x1="21795" y1="47297" x2="21795" y2="47297"/>
                        <a14:foregroundMark x1="21453" y1="45045" x2="21453" y2="45045"/>
                        <a14:foregroundMark x1="24017" y1="46847" x2="24017" y2="46847"/>
                        <a14:foregroundMark x1="27607" y1="45495" x2="27607" y2="45495"/>
                        <a14:foregroundMark x1="27949" y1="46396" x2="27949" y2="46396"/>
                        <a14:foregroundMark x1="30000" y1="46396" x2="30000" y2="46396"/>
                        <a14:foregroundMark x1="32735" y1="46847" x2="32735" y2="46847"/>
                        <a14:foregroundMark x1="38718" y1="48649" x2="38718" y2="48649"/>
                        <a14:foregroundMark x1="82650" y1="27928" x2="82650" y2="27928"/>
                        <a14:foregroundMark x1="93932" y1="27477" x2="93932" y2="27477"/>
                        <a14:foregroundMark x1="91880" y1="41892" x2="91880" y2="41892"/>
                        <a14:foregroundMark x1="76325" y1="74775" x2="76325" y2="74775"/>
                        <a14:foregroundMark x1="69145" y1="72523" x2="69145" y2="72523"/>
                        <a14:foregroundMark x1="61795" y1="72523" x2="61795" y2="72523"/>
                        <a14:foregroundMark x1="51197" y1="72523" x2="51197" y2="72523"/>
                        <a14:foregroundMark x1="39402" y1="75225" x2="39402" y2="75225"/>
                        <a14:foregroundMark x1="34444" y1="74775" x2="34444" y2="74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6038" y="3991879"/>
            <a:ext cx="5323707" cy="2020278"/>
          </a:xfrm>
          <a:prstGeom prst="rect">
            <a:avLst/>
          </a:prstGeom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D1715B63-DD1E-474F-BE34-EB5AC4473214}"/>
              </a:ext>
            </a:extLst>
          </p:cNvPr>
          <p:cNvGrpSpPr/>
          <p:nvPr/>
        </p:nvGrpSpPr>
        <p:grpSpPr>
          <a:xfrm>
            <a:off x="5241701" y="6012157"/>
            <a:ext cx="6298044" cy="555900"/>
            <a:chOff x="4801180" y="6172446"/>
            <a:chExt cx="6298044" cy="555900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241A053B-A59B-0447-8A24-C7BFE432EFCF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6A0FA658-B122-4942-806D-FE7970B2832E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10" name="Picture 18" descr="Image result for ca technologies logo big">
              <a:extLst>
                <a:ext uri="{FF2B5EF4-FFF2-40B4-BE49-F238E27FC236}">
                  <a16:creationId xmlns:a16="http://schemas.microsoft.com/office/drawing/2014/main" id="{B36C057B-A370-854D-8976-E2DB371D4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A4429D7-3719-304E-8E1A-B1D1C94AA8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32458" y="1821610"/>
            <a:ext cx="7059542" cy="3410146"/>
          </a:xfrm>
        </p:spPr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GB" sz="2400" dirty="0">
                <a:latin typeface="Tw Cen MT" pitchFamily="34"/>
              </a:rPr>
              <a:t>Model requirements as an active flowchart, tackles the issue of ambiguous requirements.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sz="2400" dirty="0">
                <a:latin typeface="Tw Cen MT" pitchFamily="34"/>
              </a:rPr>
              <a:t>Accommodates change more efficiently, removes the tedious and time consuming iterations that would take place between testers and developers. 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GB" sz="2400" dirty="0">
                <a:latin typeface="Tw Cen MT" pitchFamily="34"/>
              </a:rPr>
              <a:t>Automatically generate optimal test cases and test automation scripts – right from your requirements.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endParaRPr lang="en-GB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9FB4DE2-6C54-8A4A-BE50-B1D4973DAB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9676"/>
            <a:ext cx="3833905" cy="1569659"/>
          </a:xfrm>
        </p:spPr>
        <p:txBody>
          <a:bodyPr>
            <a:spAutoFit/>
          </a:bodyPr>
          <a:lstStyle/>
          <a:p>
            <a:pPr lvl="0" algn="l" defTabSz="457200">
              <a:lnSpc>
                <a:spcPct val="100000"/>
              </a:lnSpc>
            </a:pPr>
            <a:r>
              <a:rPr lang="en-GB" sz="4800" b="1" i="0" kern="0">
                <a:solidFill>
                  <a:srgbClr val="000000"/>
                </a:solidFill>
                <a:latin typeface="Tw Cen MT"/>
              </a:rPr>
              <a:t>Requirements Engineering</a:t>
            </a:r>
            <a:endParaRPr lang="en-GB" sz="4800" b="1" i="0" u="sng">
              <a:solidFill>
                <a:srgbClr val="FF0000"/>
              </a:solidFill>
              <a:latin typeface="Tw Cen MT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8F2F974-B30A-6D42-909B-169EDCC9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873" y="106308"/>
            <a:ext cx="1039745" cy="9487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DF037A6-3880-024D-8EC6-236ED3A7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63" t="36242" r="51489" b="14166"/>
          <a:stretch>
            <a:fillRect/>
          </a:stretch>
        </p:blipFill>
        <p:spPr>
          <a:xfrm>
            <a:off x="146532" y="2012941"/>
            <a:ext cx="5241121" cy="353587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6" name="Group 8">
            <a:extLst>
              <a:ext uri="{FF2B5EF4-FFF2-40B4-BE49-F238E27FC236}">
                <a16:creationId xmlns:a16="http://schemas.microsoft.com/office/drawing/2014/main" id="{EB38228D-FE29-0546-BCCA-FBC52EA264A4}"/>
              </a:ext>
            </a:extLst>
          </p:cNvPr>
          <p:cNvGrpSpPr/>
          <p:nvPr/>
        </p:nvGrpSpPr>
        <p:grpSpPr>
          <a:xfrm>
            <a:off x="5241701" y="6012157"/>
            <a:ext cx="6298044" cy="555900"/>
            <a:chOff x="4801180" y="6172446"/>
            <a:chExt cx="6298044" cy="555900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A79C13B8-1C6A-0843-9B7F-38161F79A95A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8" name="Straight Connector 10">
              <a:extLst>
                <a:ext uri="{FF2B5EF4-FFF2-40B4-BE49-F238E27FC236}">
                  <a16:creationId xmlns:a16="http://schemas.microsoft.com/office/drawing/2014/main" id="{CE667B48-8712-164A-9EBC-C9041926343E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9" name="Picture 18" descr="Image result for ca technologies logo big">
              <a:extLst>
                <a:ext uri="{FF2B5EF4-FFF2-40B4-BE49-F238E27FC236}">
                  <a16:creationId xmlns:a16="http://schemas.microsoft.com/office/drawing/2014/main" id="{88268BE1-20EF-A044-BEBB-EF70B2C1F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61E50A80-043A-4547-BDA6-3341C4E2D3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9676"/>
            <a:ext cx="3833905" cy="830997"/>
          </a:xfrm>
        </p:spPr>
        <p:txBody>
          <a:bodyPr>
            <a:spAutoFit/>
          </a:bodyPr>
          <a:lstStyle/>
          <a:p>
            <a:pPr lvl="0" algn="l" defTabSz="457200">
              <a:lnSpc>
                <a:spcPct val="100000"/>
              </a:lnSpc>
            </a:pPr>
            <a:r>
              <a:rPr lang="en-GB" sz="4800" b="1" i="0" kern="0" dirty="0">
                <a:solidFill>
                  <a:srgbClr val="000000"/>
                </a:solidFill>
                <a:latin typeface="Tw Cen MT"/>
              </a:rPr>
              <a:t>Test Cases</a:t>
            </a:r>
            <a:endParaRPr lang="en-GB" sz="4800" b="1" i="0" u="sng" dirty="0">
              <a:solidFill>
                <a:srgbClr val="FF0000"/>
              </a:solidFill>
              <a:latin typeface="Tw Cen MT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DC819F-F967-C541-B082-D2143668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873" y="106308"/>
            <a:ext cx="1039745" cy="9487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E0DFB6-7D33-C64B-9308-43EB55838A3F}"/>
              </a:ext>
            </a:extLst>
          </p:cNvPr>
          <p:cNvSpPr txBox="1">
            <a:spLocks/>
          </p:cNvSpPr>
          <p:nvPr/>
        </p:nvSpPr>
        <p:spPr>
          <a:xfrm>
            <a:off x="4381500" y="1055071"/>
            <a:ext cx="7810500" cy="55108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83464" marR="0" lvl="0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1pPr>
            <a:lvl2pPr marL="685800" marR="0" lvl="1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Corbel" pitchFamily="34"/>
              <a:buChar char="–"/>
              <a:tabLst/>
              <a:def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2pPr>
            <a:lvl3pPr marL="1143000" marR="0" lvl="2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3pPr>
            <a:lvl4pPr marL="1600200" marR="0" lvl="3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Corbel" pitchFamily="34"/>
              <a:buChar char="–"/>
              <a:tabLst/>
              <a:defRPr lang="en-US" sz="1400" b="0" i="0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4pPr>
            <a:lvl5pPr marL="2057400" marR="0" lvl="4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400" b="0" i="1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Tw Cen MT" panose="020B0602020104020603" pitchFamily="34" charset="77"/>
              </a:rPr>
              <a:t>Test cases are steps to show if a particular feature or functionality is working correctly or satisfying requirements.</a:t>
            </a:r>
          </a:p>
          <a:p>
            <a:r>
              <a:rPr lang="en-GB" sz="2400" dirty="0">
                <a:latin typeface="Tw Cen MT" panose="020B0602020104020603" pitchFamily="34" charset="77"/>
              </a:rPr>
              <a:t>Test case optimization to provide various levels of test coverage. </a:t>
            </a:r>
          </a:p>
          <a:p>
            <a:pPr lvl="1"/>
            <a:r>
              <a:rPr lang="en-GB" dirty="0">
                <a:latin typeface="Tw Cen MT" panose="020B0602020104020603" pitchFamily="34" charset="77"/>
              </a:rPr>
              <a:t>All Nodes         	</a:t>
            </a:r>
          </a:p>
          <a:p>
            <a:pPr lvl="1"/>
            <a:r>
              <a:rPr lang="en-GB" dirty="0">
                <a:latin typeface="Tw Cen MT" panose="020B0602020104020603" pitchFamily="34" charset="77"/>
              </a:rPr>
              <a:t>All possible outcomes </a:t>
            </a:r>
          </a:p>
          <a:p>
            <a:pPr lvl="1"/>
            <a:r>
              <a:rPr lang="en-GB" dirty="0">
                <a:latin typeface="Tw Cen MT" panose="020B0602020104020603" pitchFamily="34" charset="77"/>
              </a:rPr>
              <a:t>All Edges</a:t>
            </a:r>
          </a:p>
          <a:p>
            <a:pPr lvl="1"/>
            <a:r>
              <a:rPr lang="en-GB" dirty="0">
                <a:latin typeface="Tw Cen MT" panose="020B0602020104020603" pitchFamily="34" charset="77"/>
              </a:rPr>
              <a:t>All In/Out Edges</a:t>
            </a:r>
          </a:p>
          <a:p>
            <a:pPr lvl="1"/>
            <a:r>
              <a:rPr lang="en-GB" dirty="0">
                <a:latin typeface="Tw Cen MT" panose="020B0602020104020603" pitchFamily="34" charset="77"/>
              </a:rPr>
              <a:t>All Pairs</a:t>
            </a:r>
            <a:br>
              <a:rPr lang="en-GB" dirty="0">
                <a:latin typeface="Tw Cen MT" panose="020B0602020104020603" pitchFamily="34" charset="77"/>
              </a:rPr>
            </a:br>
            <a:endParaRPr lang="en-GB" dirty="0">
              <a:latin typeface="Tw Cen MT" panose="020B0602020104020603" pitchFamily="34" charset="77"/>
            </a:endParaRPr>
          </a:p>
          <a:p>
            <a:pPr marL="0" indent="0">
              <a:buFont typeface="Arial" pitchFamily="34"/>
              <a:buNone/>
            </a:pPr>
            <a:endParaRPr lang="en-GB" dirty="0"/>
          </a:p>
          <a:p>
            <a:pPr marL="0" indent="0">
              <a:buFont typeface="Arial" pitchFamily="34"/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D1B7D-2D7D-9C4C-BEC2-3B8309441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6" y="1656510"/>
            <a:ext cx="3009904" cy="4088318"/>
          </a:xfrm>
          <a:prstGeom prst="rect">
            <a:avLst/>
          </a:prstGeom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E68351C6-2D4F-9A4D-A014-28CC8C0543AE}"/>
              </a:ext>
            </a:extLst>
          </p:cNvPr>
          <p:cNvGrpSpPr/>
          <p:nvPr/>
        </p:nvGrpSpPr>
        <p:grpSpPr>
          <a:xfrm>
            <a:off x="5241701" y="6012157"/>
            <a:ext cx="6298044" cy="555900"/>
            <a:chOff x="4801180" y="6172446"/>
            <a:chExt cx="6298044" cy="555900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E312AA5A-211F-684A-81FA-C002E24A7E8C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254D2AAA-951B-534E-ADA1-D55FA4A7E966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10" name="Picture 18" descr="Image result for ca technologies logo big">
              <a:extLst>
                <a:ext uri="{FF2B5EF4-FFF2-40B4-BE49-F238E27FC236}">
                  <a16:creationId xmlns:a16="http://schemas.microsoft.com/office/drawing/2014/main" id="{3E99CABB-DC5D-034C-8CA0-7335B40FB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EF4F100F-FE4E-0E46-ADCC-61CE05ADF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9676"/>
            <a:ext cx="3833905" cy="1569659"/>
          </a:xfrm>
        </p:spPr>
        <p:txBody>
          <a:bodyPr>
            <a:spAutoFit/>
          </a:bodyPr>
          <a:lstStyle/>
          <a:p>
            <a:pPr lvl="0" algn="l" defTabSz="457200">
              <a:lnSpc>
                <a:spcPct val="100000"/>
              </a:lnSpc>
            </a:pPr>
            <a:r>
              <a:rPr lang="en-GB" sz="4800" b="1" i="0" kern="0" dirty="0">
                <a:solidFill>
                  <a:srgbClr val="000000"/>
                </a:solidFill>
                <a:latin typeface="Tw Cen MT"/>
              </a:rPr>
              <a:t>Test Automation</a:t>
            </a:r>
            <a:endParaRPr lang="en-GB" sz="4800" b="1" i="0" dirty="0">
              <a:solidFill>
                <a:srgbClr val="FF0000"/>
              </a:solidFill>
              <a:latin typeface="Tw Cen MT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B714A2-5B66-9C49-B704-3A335210D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873" y="106308"/>
            <a:ext cx="1039745" cy="9487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74C228-F20E-A340-AE1E-593EC09D1C92}"/>
              </a:ext>
            </a:extLst>
          </p:cNvPr>
          <p:cNvSpPr txBox="1">
            <a:spLocks/>
          </p:cNvSpPr>
          <p:nvPr/>
        </p:nvSpPr>
        <p:spPr>
          <a:xfrm>
            <a:off x="4595901" y="1055071"/>
            <a:ext cx="7059542" cy="49539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47500" lnSpcReduction="20000"/>
          </a:bodyPr>
          <a:lstStyle>
            <a:lvl1pPr marL="283464" marR="0" lvl="0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1pPr>
            <a:lvl2pPr marL="685800" marR="0" lvl="1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Corbel" pitchFamily="34"/>
              <a:buChar char="–"/>
              <a:tabLst/>
              <a:def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2pPr>
            <a:lvl3pPr marL="1143000" marR="0" lvl="2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600" b="0" i="0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3pPr>
            <a:lvl4pPr marL="1600200" marR="0" lvl="3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Corbel" pitchFamily="34"/>
              <a:buChar char="–"/>
              <a:tabLst/>
              <a:defRPr lang="en-US" sz="1400" b="0" i="0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4pPr>
            <a:lvl5pPr marL="2057400" marR="0" lvl="4" indent="-283464" algn="l" defTabSz="914400" rtl="0" fontAlgn="auto" hangingPunct="1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400" b="0" i="1" u="none" strike="noStrike" kern="1200" cap="none" spc="0" baseline="0">
                <a:solidFill>
                  <a:srgbClr val="262626"/>
                </a:solidFill>
                <a:uFillTx/>
                <a:latin typeface="Corbe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100" dirty="0">
                <a:latin typeface="Tw Cen MT" panose="020B0602020104020603" pitchFamily="34" charset="77"/>
              </a:rPr>
              <a:t>ARD builds/generates tests for you so you don’t have to worry about it. </a:t>
            </a:r>
          </a:p>
          <a:p>
            <a:r>
              <a:rPr lang="en-GB" sz="5100" dirty="0">
                <a:latin typeface="Tw Cen MT" panose="020B0602020104020603" pitchFamily="34" charset="77"/>
              </a:rPr>
              <a:t>Automation scripts –  a script that pretends to be you (generated from requirements) and as a tester you have nothing else to do other than run those scripts. </a:t>
            </a:r>
          </a:p>
          <a:p>
            <a:r>
              <a:rPr lang="en-GB" sz="5100" dirty="0">
                <a:latin typeface="Tw Cen MT" panose="020B0602020104020603" pitchFamily="34" charset="77"/>
              </a:rPr>
              <a:t> 70% of testing is still being done manually, this can slow you down dramatically and can wear out your testers.</a:t>
            </a:r>
          </a:p>
          <a:p>
            <a:r>
              <a:rPr lang="en-GB" sz="5100" dirty="0">
                <a:latin typeface="Tw Cen MT" panose="020B0602020104020603" pitchFamily="34" charset="77"/>
              </a:rPr>
              <a:t>Manual testing means increase in human error. Increasing errors while overall productivity decreases. ARD addresses these significant challenges.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3DAE18-289A-974A-80A5-D1365A7F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3" y="2129335"/>
            <a:ext cx="3587473" cy="3587473"/>
          </a:xfrm>
          <a:prstGeom prst="rect">
            <a:avLst/>
          </a:prstGeom>
        </p:spPr>
      </p:pic>
      <p:grpSp>
        <p:nvGrpSpPr>
          <p:cNvPr id="6" name="Group 8">
            <a:extLst>
              <a:ext uri="{FF2B5EF4-FFF2-40B4-BE49-F238E27FC236}">
                <a16:creationId xmlns:a16="http://schemas.microsoft.com/office/drawing/2014/main" id="{C2FF0516-8B55-AB4A-A797-DF0239746472}"/>
              </a:ext>
            </a:extLst>
          </p:cNvPr>
          <p:cNvGrpSpPr/>
          <p:nvPr/>
        </p:nvGrpSpPr>
        <p:grpSpPr>
          <a:xfrm>
            <a:off x="5241701" y="6012157"/>
            <a:ext cx="6298044" cy="555900"/>
            <a:chOff x="4801180" y="6172446"/>
            <a:chExt cx="6298044" cy="555900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5678BC86-E653-3744-B3E5-67BEE65FAA19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8" name="Straight Connector 10">
              <a:extLst>
                <a:ext uri="{FF2B5EF4-FFF2-40B4-BE49-F238E27FC236}">
                  <a16:creationId xmlns:a16="http://schemas.microsoft.com/office/drawing/2014/main" id="{6AEA215E-A72C-1E42-950A-D6A07C4C9CA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9" name="Picture 18" descr="Image result for ca technologies logo big">
              <a:extLst>
                <a:ext uri="{FF2B5EF4-FFF2-40B4-BE49-F238E27FC236}">
                  <a16:creationId xmlns:a16="http://schemas.microsoft.com/office/drawing/2014/main" id="{DC04DB27-4DA6-094A-A0B1-5D33BA2E5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EF4F100F-FE4E-0E46-ADCC-61CE05ADF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996" y="559676"/>
            <a:ext cx="3833905" cy="830997"/>
          </a:xfrm>
        </p:spPr>
        <p:txBody>
          <a:bodyPr>
            <a:spAutoFit/>
          </a:bodyPr>
          <a:lstStyle/>
          <a:p>
            <a:pPr lvl="0" algn="l" defTabSz="457200">
              <a:lnSpc>
                <a:spcPct val="100000"/>
              </a:lnSpc>
            </a:pPr>
            <a:r>
              <a:rPr lang="en-GB" sz="4800" b="1" i="0" kern="0" dirty="0">
                <a:solidFill>
                  <a:srgbClr val="000000"/>
                </a:solidFill>
                <a:latin typeface="Tw Cen MT"/>
              </a:rPr>
              <a:t>Summary</a:t>
            </a:r>
            <a:endParaRPr lang="en-GB" sz="4800" b="1" i="0" dirty="0">
              <a:solidFill>
                <a:srgbClr val="FF0000"/>
              </a:solidFill>
              <a:latin typeface="Tw Cen MT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B714A2-5B66-9C49-B704-3A335210D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873" y="106308"/>
            <a:ext cx="1039745" cy="94876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8DF69F-85B6-0141-A939-4A87B431E95F}"/>
              </a:ext>
            </a:extLst>
          </p:cNvPr>
          <p:cNvGrpSpPr/>
          <p:nvPr/>
        </p:nvGrpSpPr>
        <p:grpSpPr>
          <a:xfrm>
            <a:off x="1867437" y="1390672"/>
            <a:ext cx="8903331" cy="4404821"/>
            <a:chOff x="1841679" y="1390672"/>
            <a:chExt cx="8929089" cy="44414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9BC773-A323-AF41-B910-47059C29F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10" r="67945"/>
            <a:stretch/>
          </p:blipFill>
          <p:spPr>
            <a:xfrm>
              <a:off x="1841679" y="1568473"/>
              <a:ext cx="2463621" cy="42481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00C8FF-695D-4246-BE43-968CEDFA1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567" r="34030"/>
            <a:stretch/>
          </p:blipFill>
          <p:spPr>
            <a:xfrm>
              <a:off x="5125792" y="1390672"/>
              <a:ext cx="2524259" cy="4441497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3127BC-C8F4-2C4F-9227-6240A1C4F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409" r="447"/>
            <a:stretch/>
          </p:blipFill>
          <p:spPr>
            <a:xfrm rot="675214">
              <a:off x="8301272" y="1487356"/>
              <a:ext cx="2469496" cy="424812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4F1D92F9-216E-0941-B9E8-1E8F31DDDB7E}"/>
              </a:ext>
            </a:extLst>
          </p:cNvPr>
          <p:cNvGrpSpPr/>
          <p:nvPr/>
        </p:nvGrpSpPr>
        <p:grpSpPr>
          <a:xfrm>
            <a:off x="5241701" y="6012157"/>
            <a:ext cx="6298044" cy="555900"/>
            <a:chOff x="4801180" y="6172446"/>
            <a:chExt cx="6298044" cy="555900"/>
          </a:xfrm>
        </p:grpSpPr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36642790-1BF1-6447-BA2C-85385ED87D7D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12" name="Straight Connector 10">
              <a:extLst>
                <a:ext uri="{FF2B5EF4-FFF2-40B4-BE49-F238E27FC236}">
                  <a16:creationId xmlns:a16="http://schemas.microsoft.com/office/drawing/2014/main" id="{F604BEC0-D2A2-5141-AF6F-1E61ABB33EF6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13" name="Picture 18" descr="Image result for ca technologies logo big">
              <a:extLst>
                <a:ext uri="{FF2B5EF4-FFF2-40B4-BE49-F238E27FC236}">
                  <a16:creationId xmlns:a16="http://schemas.microsoft.com/office/drawing/2014/main" id="{9013018E-E561-A844-9836-0FB96FDB4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6622976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TM10001103%5b%5bfn=Headlines%5d%5d</Template>
  <TotalTime>12307</TotalTime>
  <Words>292</Words>
  <Application>Microsoft Macintosh PowerPoint</Application>
  <PresentationFormat>Widescreen</PresentationFormat>
  <Paragraphs>31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Averta</vt:lpstr>
      <vt:lpstr>Calibri</vt:lpstr>
      <vt:lpstr>Century Schoolbook</vt:lpstr>
      <vt:lpstr>Corbel</vt:lpstr>
      <vt:lpstr>Tw Cen MT</vt:lpstr>
      <vt:lpstr>Headlines</vt:lpstr>
      <vt:lpstr>PowerPoint Presentation</vt:lpstr>
      <vt:lpstr>PowerPoint Presentation</vt:lpstr>
      <vt:lpstr>ARD?</vt:lpstr>
      <vt:lpstr>Requirements Engineering</vt:lpstr>
      <vt:lpstr>Test Cases</vt:lpstr>
      <vt:lpstr>Test Automation</vt:lpstr>
      <vt:lpstr>Summary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Somarajan, Ashwin</dc:creator>
  <cp:lastModifiedBy>Somarajan, Ashwin</cp:lastModifiedBy>
  <cp:revision>21</cp:revision>
  <dcterms:created xsi:type="dcterms:W3CDTF">2018-09-18T08:57:21Z</dcterms:created>
  <dcterms:modified xsi:type="dcterms:W3CDTF">2018-10-18T09:07:55Z</dcterms:modified>
</cp:coreProperties>
</file>